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5"/>
  </p:notesMasterIdLst>
  <p:sldIdLst>
    <p:sldId id="258" r:id="rId2"/>
    <p:sldId id="307" r:id="rId3"/>
    <p:sldId id="306" r:id="rId4"/>
    <p:sldId id="308" r:id="rId5"/>
    <p:sldId id="309" r:id="rId6"/>
    <p:sldId id="310" r:id="rId7"/>
    <p:sldId id="312" r:id="rId8"/>
    <p:sldId id="314" r:id="rId9"/>
    <p:sldId id="313" r:id="rId10"/>
    <p:sldId id="311" r:id="rId11"/>
    <p:sldId id="315" r:id="rId12"/>
    <p:sldId id="316" r:id="rId13"/>
    <p:sldId id="317" r:id="rId14"/>
    <p:sldId id="318" r:id="rId15"/>
    <p:sldId id="319" r:id="rId16"/>
    <p:sldId id="320" r:id="rId17"/>
    <p:sldId id="321" r:id="rId18"/>
    <p:sldId id="322" r:id="rId19"/>
    <p:sldId id="323" r:id="rId20"/>
    <p:sldId id="324" r:id="rId21"/>
    <p:sldId id="350" r:id="rId22"/>
    <p:sldId id="325" r:id="rId23"/>
    <p:sldId id="334" r:id="rId24"/>
    <p:sldId id="326" r:id="rId25"/>
    <p:sldId id="328" r:id="rId26"/>
    <p:sldId id="327" r:id="rId27"/>
    <p:sldId id="351" r:id="rId28"/>
    <p:sldId id="352" r:id="rId29"/>
    <p:sldId id="329" r:id="rId30"/>
    <p:sldId id="330" r:id="rId31"/>
    <p:sldId id="331" r:id="rId32"/>
    <p:sldId id="332" r:id="rId33"/>
    <p:sldId id="333" r:id="rId34"/>
    <p:sldId id="353" r:id="rId35"/>
    <p:sldId id="335" r:id="rId36"/>
    <p:sldId id="336" r:id="rId37"/>
    <p:sldId id="337" r:id="rId38"/>
    <p:sldId id="338" r:id="rId39"/>
    <p:sldId id="339" r:id="rId40"/>
    <p:sldId id="340" r:id="rId41"/>
    <p:sldId id="341" r:id="rId42"/>
    <p:sldId id="344" r:id="rId43"/>
    <p:sldId id="342" r:id="rId44"/>
    <p:sldId id="343" r:id="rId45"/>
    <p:sldId id="347" r:id="rId46"/>
    <p:sldId id="348" r:id="rId47"/>
    <p:sldId id="349" r:id="rId48"/>
    <p:sldId id="354" r:id="rId49"/>
    <p:sldId id="357" r:id="rId50"/>
    <p:sldId id="355" r:id="rId51"/>
    <p:sldId id="356" r:id="rId52"/>
    <p:sldId id="358" r:id="rId53"/>
    <p:sldId id="359" r:id="rId54"/>
    <p:sldId id="360" r:id="rId55"/>
    <p:sldId id="361" r:id="rId56"/>
    <p:sldId id="362" r:id="rId57"/>
    <p:sldId id="363" r:id="rId58"/>
    <p:sldId id="364" r:id="rId59"/>
    <p:sldId id="365" r:id="rId60"/>
    <p:sldId id="366" r:id="rId61"/>
    <p:sldId id="368" r:id="rId62"/>
    <p:sldId id="369" r:id="rId63"/>
    <p:sldId id="370" r:id="rId64"/>
    <p:sldId id="371" r:id="rId65"/>
    <p:sldId id="372" r:id="rId66"/>
    <p:sldId id="373" r:id="rId67"/>
    <p:sldId id="374" r:id="rId68"/>
    <p:sldId id="376" r:id="rId69"/>
    <p:sldId id="375" r:id="rId70"/>
    <p:sldId id="377" r:id="rId71"/>
    <p:sldId id="378" r:id="rId72"/>
    <p:sldId id="386" r:id="rId73"/>
    <p:sldId id="382" r:id="rId74"/>
    <p:sldId id="383" r:id="rId75"/>
    <p:sldId id="384" r:id="rId76"/>
    <p:sldId id="385" r:id="rId77"/>
    <p:sldId id="387" r:id="rId78"/>
    <p:sldId id="388" r:id="rId79"/>
    <p:sldId id="390" r:id="rId80"/>
    <p:sldId id="389" r:id="rId81"/>
    <p:sldId id="391" r:id="rId82"/>
    <p:sldId id="392" r:id="rId83"/>
    <p:sldId id="393" r:id="rId84"/>
    <p:sldId id="394" r:id="rId85"/>
    <p:sldId id="379" r:id="rId86"/>
    <p:sldId id="380" r:id="rId87"/>
    <p:sldId id="395" r:id="rId88"/>
    <p:sldId id="381" r:id="rId89"/>
    <p:sldId id="396" r:id="rId90"/>
    <p:sldId id="397" r:id="rId91"/>
    <p:sldId id="399" r:id="rId92"/>
    <p:sldId id="400" r:id="rId93"/>
    <p:sldId id="398" r:id="rId94"/>
    <p:sldId id="401" r:id="rId95"/>
    <p:sldId id="402" r:id="rId96"/>
    <p:sldId id="403" r:id="rId97"/>
    <p:sldId id="404" r:id="rId98"/>
    <p:sldId id="405" r:id="rId99"/>
    <p:sldId id="406" r:id="rId100"/>
    <p:sldId id="407" r:id="rId101"/>
    <p:sldId id="408" r:id="rId102"/>
    <p:sldId id="409" r:id="rId103"/>
    <p:sldId id="410" r:id="rId104"/>
    <p:sldId id="414" r:id="rId105"/>
    <p:sldId id="415" r:id="rId106"/>
    <p:sldId id="411" r:id="rId107"/>
    <p:sldId id="412" r:id="rId108"/>
    <p:sldId id="413" r:id="rId109"/>
    <p:sldId id="416" r:id="rId110"/>
    <p:sldId id="417" r:id="rId111"/>
    <p:sldId id="418" r:id="rId112"/>
    <p:sldId id="419" r:id="rId113"/>
    <p:sldId id="422" r:id="rId114"/>
    <p:sldId id="420" r:id="rId115"/>
    <p:sldId id="421" r:id="rId116"/>
    <p:sldId id="423" r:id="rId117"/>
    <p:sldId id="425" r:id="rId118"/>
    <p:sldId id="427" r:id="rId119"/>
    <p:sldId id="428" r:id="rId120"/>
    <p:sldId id="429" r:id="rId121"/>
    <p:sldId id="430" r:id="rId122"/>
    <p:sldId id="431" r:id="rId123"/>
    <p:sldId id="432" r:id="rId124"/>
    <p:sldId id="424" r:id="rId125"/>
    <p:sldId id="426" r:id="rId126"/>
    <p:sldId id="433" r:id="rId127"/>
    <p:sldId id="434" r:id="rId128"/>
    <p:sldId id="435" r:id="rId129"/>
    <p:sldId id="436" r:id="rId130"/>
    <p:sldId id="437" r:id="rId131"/>
    <p:sldId id="438" r:id="rId132"/>
    <p:sldId id="439" r:id="rId133"/>
    <p:sldId id="440" r:id="rId13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theme" Target="theme/theme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tableStyles" Target="tableStyle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notesMaster" Target="notesMasters/notesMaster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DE4670-D2EA-419C-9389-B32AFEA1458F}" type="datetimeFigureOut">
              <a:rPr lang="ko-KR" altLang="en-US" smtClean="0"/>
              <a:t>2023-10-01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E27EB7-BD0B-49D9-86A9-B52F273943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6499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22020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40039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111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5348366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112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5225414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113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7144715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114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059080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115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8842930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117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6341427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118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8487807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119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6861326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120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1500945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121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81326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6853515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122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3210501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123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5886270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125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5720646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126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4391959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127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7374532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128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2942375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129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1089533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130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5606114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131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0709991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132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09000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2853281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133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85355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5375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33260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41881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71794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16742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926207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46157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894412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861104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127985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328314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973319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225249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404912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919669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312619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369073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15336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315050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530638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23999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079092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112546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101602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342552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473431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971668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175889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24128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916608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143460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784493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82744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858673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547056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799602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075288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386480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866044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95395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974493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313513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26487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256477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695848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780042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133170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145770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514512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099451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42147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693760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9660933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933964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105235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282155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056841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968435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644195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0379779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0274445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47215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3963696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687840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3535793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5137382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8417897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4832860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1520174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8364918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86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9858350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87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5785212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88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95959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5148266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90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1756187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91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2404065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92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5394245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93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3205836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94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0805920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95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5238968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96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8972749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97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4179436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98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4731900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99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18331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5371278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100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0070533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101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3761006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102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3530826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103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9427517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104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5527152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105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2482902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106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3106117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107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8441222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108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1727662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110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20839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4461BA-1717-44BC-A1AF-A00C1590D3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0EBC2E4-69EF-4C37-9CD8-595D1FDC75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A2D740B-C056-4681-97FF-AC11D55E51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AB57D-3C09-4330-86F3-2D874A2CB244}" type="datetimeFigureOut">
              <a:rPr lang="ko-KR" altLang="en-US" smtClean="0"/>
              <a:t>2023-10-01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085FEE-4CBD-4219-848C-B8220B0935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F2CADE6-83AB-4465-A4FA-D783A6B6E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7D48D-F195-4A08-848A-C3F9E99173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69567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8F1807-90E6-4D46-80BD-7DF64B0D5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BD8B7A4-C513-4CA8-8B09-7570FF6B58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935BFA9-0CF0-4AF5-8914-996E953733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AB57D-3C09-4330-86F3-2D874A2CB244}" type="datetimeFigureOut">
              <a:rPr lang="ko-KR" altLang="en-US" smtClean="0"/>
              <a:t>2023-10-01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1646C6C-3B83-48F6-BB30-E6A6006CB7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699C2DE-FE41-4434-A221-536FCBC513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7D48D-F195-4A08-848A-C3F9E99173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66255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3AE1323-28A1-45E7-B4A5-6013301E79A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EE47E57-EA76-434F-8ED4-A0738ABAEC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05FCC11-F8DB-41AB-B734-5412CE6B17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AB57D-3C09-4330-86F3-2D874A2CB244}" type="datetimeFigureOut">
              <a:rPr lang="ko-KR" altLang="en-US" smtClean="0"/>
              <a:t>2023-10-01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C2969CC-5DCF-41C9-BD27-92F7A281EC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306E0BE-556C-4D6A-8F46-F01D3C277B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7D48D-F195-4A08-848A-C3F9E99173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14035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31A00C-21D7-484F-8178-6289515AC5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287BD03-564E-4DD1-A2E6-9561DA5192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5EDA2EB-A476-4223-80B0-E46EE98709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AB57D-3C09-4330-86F3-2D874A2CB244}" type="datetimeFigureOut">
              <a:rPr lang="ko-KR" altLang="en-US" smtClean="0"/>
              <a:t>2023-10-01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1C796D4-107D-45AC-93CD-3CFA36748F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6F79CC3-2385-4DDC-B5AC-BBFDB91216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7D48D-F195-4A08-848A-C3F9E99173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25144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DB43E5-9221-46F3-9BF8-F72CB1426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848F37E-841B-46C5-B94D-37E5DCD0E4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9AE007F-F6BB-4E5E-ABC2-82C3900830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AB57D-3C09-4330-86F3-2D874A2CB244}" type="datetimeFigureOut">
              <a:rPr lang="ko-KR" altLang="en-US" smtClean="0"/>
              <a:t>2023-10-01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D7CF587-C2C7-4B8C-8A5B-B88F7B9AE2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984E274-8C5B-4A2E-B2DE-EC89D1BB7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7D48D-F195-4A08-848A-C3F9E99173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98415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85ED83-9473-45F5-8581-82B501BF7F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FE5CD92-EA6A-4662-8565-C73451401AF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A4716BB-2BD7-48C8-A8D0-8A68E38A35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5C4F11D-E500-4F99-8FFD-FE4F51ED06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AB57D-3C09-4330-86F3-2D874A2CB244}" type="datetimeFigureOut">
              <a:rPr lang="ko-KR" altLang="en-US" smtClean="0"/>
              <a:t>2023-10-01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51DE2F0-C5FC-40D3-BA32-B46BE0CE98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A3A5AD1-3F6F-419E-86F7-FECD43AD7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7D48D-F195-4A08-848A-C3F9E99173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1877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D71746-F016-484A-B4F0-41B0E4E104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1F82017-D2D3-4308-8835-AE10AB6387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E73C8D7-2B2D-4695-916E-2A9620E37C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D65869A-F4F3-4636-A3E8-377594C3A7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92C9AC8-19BF-42D5-9FB1-E5F24AC187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3EC5B53-3F16-4941-9968-5800366F3F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AB57D-3C09-4330-86F3-2D874A2CB244}" type="datetimeFigureOut">
              <a:rPr lang="ko-KR" altLang="en-US" smtClean="0"/>
              <a:t>2023-10-01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147DFA7-BBF7-45CC-8C33-507BD23CCB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CE1FF6A-95C4-41AD-880E-6DF7B3A4B8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7D48D-F195-4A08-848A-C3F9E99173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36390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C4013E-759F-4A4F-A09E-B35EE4FF4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32FB47A-5906-4705-A7F2-860AF09590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AB57D-3C09-4330-86F3-2D874A2CB244}" type="datetimeFigureOut">
              <a:rPr lang="ko-KR" altLang="en-US" smtClean="0"/>
              <a:t>2023-10-01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E1E7E6D-0940-4F74-93FB-A8B3F769E0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E9EBFE5-B235-4B20-9018-8C887CF07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7D48D-F195-4A08-848A-C3F9E99173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21714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F325591-212B-40FE-8815-951CF30DC6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AB57D-3C09-4330-86F3-2D874A2CB244}" type="datetimeFigureOut">
              <a:rPr lang="ko-KR" altLang="en-US" smtClean="0"/>
              <a:t>2023-10-01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BD5AAD5-49AB-4A28-9578-FE5BBD9D84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428A7BD-B9DA-4B4A-95BC-96A5BD70E6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7D48D-F195-4A08-848A-C3F9E99173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54024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32CBD8-AD70-4788-A3A8-60CD84F80E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B1E207-64F7-4E9C-811D-A63860FC88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4D1106E-0727-4D0A-A9EA-B3C94AECA7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085A05E-28E4-4934-837F-81DB5A5B23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AB57D-3C09-4330-86F3-2D874A2CB244}" type="datetimeFigureOut">
              <a:rPr lang="ko-KR" altLang="en-US" smtClean="0"/>
              <a:t>2023-10-01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7D3A6A6-8D72-4A33-8044-6F4EE54C1F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55CA24C-FEE4-4584-AD0A-CD0FDED0F8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7D48D-F195-4A08-848A-C3F9E99173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96325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B2D272-5F34-44EF-B5D9-01A9F9A039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EC6D19E-9415-4DD2-9EEC-9F607C370F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8C2B09C-44B7-480D-BD7B-53DF7470CD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AF7AF63-F623-47F1-A9CA-5143CB50E1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AB57D-3C09-4330-86F3-2D874A2CB244}" type="datetimeFigureOut">
              <a:rPr lang="ko-KR" altLang="en-US" smtClean="0"/>
              <a:t>2023-10-01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EA904D8-BB95-47F1-9E97-B34B6F3183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A8BE069-615F-4DE2-8C82-91C4E4F11D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7D48D-F195-4A08-848A-C3F9E99173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28711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ECC083F-783D-4F74-AB39-35AF08E305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2F6E322-E622-45B4-B563-1F9237C535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AC7C791-B321-4741-80B9-E3EE4CE0FD0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9AB57D-3C09-4330-86F3-2D874A2CB244}" type="datetimeFigureOut">
              <a:rPr lang="ko-KR" altLang="en-US" smtClean="0"/>
              <a:t>2023-10-01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CC93FC5-C4D1-41E0-81E3-4DF9D3877D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4EF4F50-2F46-4105-A805-321832D63A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E7D48D-F195-4A08-848A-C3F9E99173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25334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1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1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1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1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6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40621C9A-3617-4969-A536-1AADE85C80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42062" y="4158747"/>
            <a:ext cx="3707876" cy="574036"/>
          </a:xfrm>
        </p:spPr>
        <p:txBody>
          <a:bodyPr anchor="ctr"/>
          <a:lstStyle/>
          <a:p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네트워크 프레임워크 제작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2B05B5-87F6-48FF-A1C5-2C55B629A5BB}"/>
              </a:ext>
            </a:extLst>
          </p:cNvPr>
          <p:cNvSpPr txBox="1"/>
          <p:nvPr/>
        </p:nvSpPr>
        <p:spPr>
          <a:xfrm>
            <a:off x="1507244" y="1437317"/>
            <a:ext cx="9177512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600" dirty="0" err="1">
                <a:latin typeface="태나다체 " panose="02000000000000000000" pitchFamily="2" charset="-127"/>
                <a:ea typeface="태나다체 " panose="02000000000000000000" pitchFamily="2" charset="-127"/>
              </a:rPr>
              <a:t>야매로</a:t>
            </a:r>
            <a:r>
              <a:rPr lang="ko-KR" altLang="en-US" sz="6600" dirty="0">
                <a:latin typeface="태나다체 " panose="02000000000000000000" pitchFamily="2" charset="-127"/>
                <a:ea typeface="태나다체 " panose="02000000000000000000" pitchFamily="2" charset="-127"/>
              </a:rPr>
              <a:t> 서버 개발자 되는 법</a:t>
            </a:r>
            <a:endParaRPr lang="en-US" altLang="ko-KR" sz="6600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  <a:p>
            <a:pPr algn="ctr"/>
            <a:r>
              <a:rPr lang="en-US" altLang="ko-KR" sz="6600" dirty="0">
                <a:latin typeface="태나다체 " panose="02000000000000000000" pitchFamily="2" charset="-127"/>
                <a:ea typeface="태나다체 " panose="02000000000000000000" pitchFamily="2" charset="-127"/>
              </a:rPr>
              <a:t>6</a:t>
            </a:r>
            <a:r>
              <a:rPr lang="ko-KR" altLang="en-US" sz="6600" dirty="0">
                <a:latin typeface="태나다체 " panose="02000000000000000000" pitchFamily="2" charset="-127"/>
                <a:ea typeface="태나다체 " panose="02000000000000000000" pitchFamily="2" charset="-127"/>
              </a:rPr>
              <a:t>강</a:t>
            </a:r>
          </a:p>
        </p:txBody>
      </p:sp>
    </p:spTree>
    <p:extLst>
      <p:ext uri="{BB962C8B-B14F-4D97-AF65-F5344CB8AC3E}">
        <p14:creationId xmlns:p14="http://schemas.microsoft.com/office/powerpoint/2010/main" val="42804007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8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세션</a:t>
            </a:r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4A2CB9AC-5C29-4EB7-A69B-52F14183C036}"/>
              </a:ext>
            </a:extLst>
          </p:cNvPr>
          <p:cNvCxnSpPr>
            <a:cxnSpLocks/>
          </p:cNvCxnSpPr>
          <p:nvPr/>
        </p:nvCxnSpPr>
        <p:spPr>
          <a:xfrm flipH="1">
            <a:off x="3817331" y="3429000"/>
            <a:ext cx="455733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2E0A32A-E3D6-474F-8768-CAF520DB10C6}"/>
              </a:ext>
            </a:extLst>
          </p:cNvPr>
          <p:cNvSpPr/>
          <p:nvPr/>
        </p:nvSpPr>
        <p:spPr>
          <a:xfrm>
            <a:off x="5388114" y="2905780"/>
            <a:ext cx="141577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접속 요청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BD3E747-E3BA-4A13-BE94-62E3814F9AE2}"/>
              </a:ext>
            </a:extLst>
          </p:cNvPr>
          <p:cNvCxnSpPr>
            <a:stCxn id="18" idx="2"/>
          </p:cNvCxnSpPr>
          <p:nvPr/>
        </p:nvCxnSpPr>
        <p:spPr>
          <a:xfrm flipH="1">
            <a:off x="8374670" y="2825683"/>
            <a:ext cx="1" cy="4432956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2DAF6C0B-12CA-4596-9CCD-1BC572FE8BFC}"/>
              </a:ext>
            </a:extLst>
          </p:cNvPr>
          <p:cNvCxnSpPr/>
          <p:nvPr/>
        </p:nvCxnSpPr>
        <p:spPr>
          <a:xfrm flipH="1">
            <a:off x="3817331" y="2813897"/>
            <a:ext cx="1" cy="4432956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04A53FDC-DFB9-477A-843F-2C9C174E127B}"/>
              </a:ext>
            </a:extLst>
          </p:cNvPr>
          <p:cNvSpPr/>
          <p:nvPr/>
        </p:nvSpPr>
        <p:spPr>
          <a:xfrm>
            <a:off x="2959490" y="3991000"/>
            <a:ext cx="1726411" cy="55496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연결 수락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71C74423-6462-4649-97DF-7270C6EDC416}"/>
              </a:ext>
            </a:extLst>
          </p:cNvPr>
          <p:cNvCxnSpPr>
            <a:cxnSpLocks/>
            <a:stCxn id="24" idx="3"/>
            <a:endCxn id="30" idx="1"/>
          </p:cNvCxnSpPr>
          <p:nvPr/>
        </p:nvCxnSpPr>
        <p:spPr>
          <a:xfrm flipV="1">
            <a:off x="4685901" y="4265640"/>
            <a:ext cx="2825563" cy="284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3D841BD-00C1-4E80-B113-2EC7993E5724}"/>
              </a:ext>
            </a:extLst>
          </p:cNvPr>
          <p:cNvSpPr/>
          <p:nvPr/>
        </p:nvSpPr>
        <p:spPr>
          <a:xfrm>
            <a:off x="5393479" y="3742420"/>
            <a:ext cx="141096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연결 성공</a:t>
            </a: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58DD0E65-41AD-4D56-A3FE-D41C0DE93552}"/>
              </a:ext>
            </a:extLst>
          </p:cNvPr>
          <p:cNvSpPr/>
          <p:nvPr/>
        </p:nvSpPr>
        <p:spPr>
          <a:xfrm>
            <a:off x="2959490" y="4594318"/>
            <a:ext cx="1726411" cy="55496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세션 생성</a:t>
            </a: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3F8DE411-9058-4422-A8F1-C61C9141F38A}"/>
              </a:ext>
            </a:extLst>
          </p:cNvPr>
          <p:cNvSpPr/>
          <p:nvPr/>
        </p:nvSpPr>
        <p:spPr>
          <a:xfrm>
            <a:off x="7511464" y="3988155"/>
            <a:ext cx="1726411" cy="55496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세션 생성</a:t>
            </a: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2CEC30AE-3196-4009-8132-68547D1470B8}"/>
              </a:ext>
            </a:extLst>
          </p:cNvPr>
          <p:cNvCxnSpPr>
            <a:cxnSpLocks/>
            <a:stCxn id="36" idx="3"/>
            <a:endCxn id="42" idx="1"/>
          </p:cNvCxnSpPr>
          <p:nvPr/>
        </p:nvCxnSpPr>
        <p:spPr>
          <a:xfrm flipV="1">
            <a:off x="5239528" y="6081922"/>
            <a:ext cx="1712943" cy="3955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FF1301CB-6B2E-4019-906A-3B80755E5AFE}"/>
              </a:ext>
            </a:extLst>
          </p:cNvPr>
          <p:cNvSpPr/>
          <p:nvPr/>
        </p:nvSpPr>
        <p:spPr>
          <a:xfrm>
            <a:off x="3230382" y="1798230"/>
            <a:ext cx="1173899" cy="1027453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리스너</a:t>
            </a:r>
            <a:endParaRPr lang="ko-KR" altLang="en-US" sz="20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D489BD8D-36D9-4CF4-97BB-FD696D8FEA19}"/>
              </a:ext>
            </a:extLst>
          </p:cNvPr>
          <p:cNvSpPr/>
          <p:nvPr/>
        </p:nvSpPr>
        <p:spPr>
          <a:xfrm>
            <a:off x="7787721" y="1798230"/>
            <a:ext cx="1173899" cy="1027453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커넥터</a:t>
            </a: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C37BEC66-2942-4EB7-BDED-E445E65D84E8}"/>
              </a:ext>
            </a:extLst>
          </p:cNvPr>
          <p:cNvSpPr/>
          <p:nvPr/>
        </p:nvSpPr>
        <p:spPr>
          <a:xfrm>
            <a:off x="4191565" y="5696635"/>
            <a:ext cx="1047963" cy="778483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세션</a:t>
            </a: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F9B287F6-1783-4B6A-AE28-4B49BCAC9A56}"/>
              </a:ext>
            </a:extLst>
          </p:cNvPr>
          <p:cNvCxnSpPr>
            <a:cxnSpLocks/>
            <a:stCxn id="36" idx="1"/>
          </p:cNvCxnSpPr>
          <p:nvPr/>
        </p:nvCxnSpPr>
        <p:spPr>
          <a:xfrm flipH="1">
            <a:off x="3817331" y="6085877"/>
            <a:ext cx="37423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85D1252D-EB5F-4C7C-B93C-97BF0AA9ABA9}"/>
              </a:ext>
            </a:extLst>
          </p:cNvPr>
          <p:cNvSpPr/>
          <p:nvPr/>
        </p:nvSpPr>
        <p:spPr>
          <a:xfrm>
            <a:off x="6952471" y="5692680"/>
            <a:ext cx="1047963" cy="778483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세션</a:t>
            </a:r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927C4FB3-44D9-41A8-A32F-6667BACA7E29}"/>
              </a:ext>
            </a:extLst>
          </p:cNvPr>
          <p:cNvCxnSpPr>
            <a:cxnSpLocks/>
          </p:cNvCxnSpPr>
          <p:nvPr/>
        </p:nvCxnSpPr>
        <p:spPr>
          <a:xfrm flipH="1">
            <a:off x="8000435" y="6081922"/>
            <a:ext cx="37423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02A759A1-7C1B-417A-BD59-7418D00DA3A6}"/>
              </a:ext>
            </a:extLst>
          </p:cNvPr>
          <p:cNvSpPr/>
          <p:nvPr/>
        </p:nvSpPr>
        <p:spPr>
          <a:xfrm>
            <a:off x="5722662" y="5493690"/>
            <a:ext cx="76014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통신</a:t>
            </a:r>
            <a:endParaRPr lang="ko-KR" altLang="en-US" sz="2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7673584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Session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4E4F40F-7C31-439E-8413-A304D3BB9A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4225" y="2115335"/>
            <a:ext cx="5543550" cy="430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24121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Shared Buffer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36FFBE2-D393-4FF7-82A2-50E74A1227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4977" y="1762114"/>
            <a:ext cx="8902046" cy="4838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15571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Shared Buffer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68DAD19-EC3C-4B31-B42C-4A8C613454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2726" y="391212"/>
            <a:ext cx="8188818" cy="6075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57977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Unique Buffer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BB2F86C-2585-4B7F-B7AB-94857D161C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3372" y="80128"/>
            <a:ext cx="6782232" cy="6697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54641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Packet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80001A7-9378-4C7A-84FD-AACC9C6597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9809" y="1791644"/>
            <a:ext cx="9112381" cy="4826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01590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 err="1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PacketUtility</a:t>
            </a:r>
            <a:endParaRPr lang="en-US" altLang="ko-KR" sz="36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4088C27-DABC-469A-BF13-35196F9674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8925" y="1716749"/>
            <a:ext cx="8814150" cy="4980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98971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Job Queue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B3070C8-3714-49EB-B27D-69711A2FA8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6075" y="1860812"/>
            <a:ext cx="6419850" cy="466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83678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Job Queue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AE550EB-C080-4D2B-A4EF-2F2F034A16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1083" y="749568"/>
            <a:ext cx="8239812" cy="5358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242047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Job Queue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0CE0DC3-B9C4-4CD9-910D-6C8146112C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2149" y="169682"/>
            <a:ext cx="3422050" cy="6518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955073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DA006071-3E30-4389-93E9-B833A281A5E5}"/>
              </a:ext>
            </a:extLst>
          </p:cNvPr>
          <p:cNvSpPr/>
          <p:nvPr/>
        </p:nvSpPr>
        <p:spPr>
          <a:xfrm>
            <a:off x="0" y="2582771"/>
            <a:ext cx="12192000" cy="16924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60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Packets </a:t>
            </a:r>
          </a:p>
          <a:p>
            <a:pPr algn="ctr"/>
            <a:r>
              <a:rPr lang="en-US" altLang="ko-KR" sz="28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( example )</a:t>
            </a:r>
            <a:endParaRPr lang="ko-KR" altLang="en-US" sz="54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502348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8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세션</a:t>
            </a:r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4A2CB9AC-5C29-4EB7-A69B-52F14183C036}"/>
              </a:ext>
            </a:extLst>
          </p:cNvPr>
          <p:cNvCxnSpPr>
            <a:cxnSpLocks/>
          </p:cNvCxnSpPr>
          <p:nvPr/>
        </p:nvCxnSpPr>
        <p:spPr>
          <a:xfrm flipH="1">
            <a:off x="3817331" y="3429000"/>
            <a:ext cx="455733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2E0A32A-E3D6-474F-8768-CAF520DB10C6}"/>
              </a:ext>
            </a:extLst>
          </p:cNvPr>
          <p:cNvSpPr/>
          <p:nvPr/>
        </p:nvSpPr>
        <p:spPr>
          <a:xfrm>
            <a:off x="5388114" y="2905780"/>
            <a:ext cx="141577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접속 요청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BD3E747-E3BA-4A13-BE94-62E3814F9AE2}"/>
              </a:ext>
            </a:extLst>
          </p:cNvPr>
          <p:cNvCxnSpPr>
            <a:stCxn id="18" idx="2"/>
          </p:cNvCxnSpPr>
          <p:nvPr/>
        </p:nvCxnSpPr>
        <p:spPr>
          <a:xfrm flipH="1">
            <a:off x="8374670" y="2825683"/>
            <a:ext cx="1" cy="4432956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2DAF6C0B-12CA-4596-9CCD-1BC572FE8BFC}"/>
              </a:ext>
            </a:extLst>
          </p:cNvPr>
          <p:cNvCxnSpPr/>
          <p:nvPr/>
        </p:nvCxnSpPr>
        <p:spPr>
          <a:xfrm flipH="1">
            <a:off x="3817331" y="2813897"/>
            <a:ext cx="1" cy="4432956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04A53FDC-DFB9-477A-843F-2C9C174E127B}"/>
              </a:ext>
            </a:extLst>
          </p:cNvPr>
          <p:cNvSpPr/>
          <p:nvPr/>
        </p:nvSpPr>
        <p:spPr>
          <a:xfrm>
            <a:off x="2959490" y="3991000"/>
            <a:ext cx="1726411" cy="55496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연결 수락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71C74423-6462-4649-97DF-7270C6EDC416}"/>
              </a:ext>
            </a:extLst>
          </p:cNvPr>
          <p:cNvCxnSpPr>
            <a:cxnSpLocks/>
            <a:stCxn id="24" idx="3"/>
            <a:endCxn id="30" idx="1"/>
          </p:cNvCxnSpPr>
          <p:nvPr/>
        </p:nvCxnSpPr>
        <p:spPr>
          <a:xfrm flipV="1">
            <a:off x="4685901" y="4265640"/>
            <a:ext cx="2825563" cy="284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3D841BD-00C1-4E80-B113-2EC7993E5724}"/>
              </a:ext>
            </a:extLst>
          </p:cNvPr>
          <p:cNvSpPr/>
          <p:nvPr/>
        </p:nvSpPr>
        <p:spPr>
          <a:xfrm>
            <a:off x="5393479" y="3742420"/>
            <a:ext cx="141096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연결 성공</a:t>
            </a: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58DD0E65-41AD-4D56-A3FE-D41C0DE93552}"/>
              </a:ext>
            </a:extLst>
          </p:cNvPr>
          <p:cNvSpPr/>
          <p:nvPr/>
        </p:nvSpPr>
        <p:spPr>
          <a:xfrm>
            <a:off x="2959490" y="4594318"/>
            <a:ext cx="1726411" cy="55496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세션 생성</a:t>
            </a: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3F8DE411-9058-4422-A8F1-C61C9141F38A}"/>
              </a:ext>
            </a:extLst>
          </p:cNvPr>
          <p:cNvSpPr/>
          <p:nvPr/>
        </p:nvSpPr>
        <p:spPr>
          <a:xfrm>
            <a:off x="7511464" y="3988155"/>
            <a:ext cx="1726411" cy="55496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세션 생성</a:t>
            </a: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2CEC30AE-3196-4009-8132-68547D1470B8}"/>
              </a:ext>
            </a:extLst>
          </p:cNvPr>
          <p:cNvCxnSpPr>
            <a:cxnSpLocks/>
            <a:stCxn id="36" idx="3"/>
            <a:endCxn id="42" idx="1"/>
          </p:cNvCxnSpPr>
          <p:nvPr/>
        </p:nvCxnSpPr>
        <p:spPr>
          <a:xfrm flipV="1">
            <a:off x="5239528" y="6081922"/>
            <a:ext cx="1712943" cy="3955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FF1301CB-6B2E-4019-906A-3B80755E5AFE}"/>
              </a:ext>
            </a:extLst>
          </p:cNvPr>
          <p:cNvSpPr/>
          <p:nvPr/>
        </p:nvSpPr>
        <p:spPr>
          <a:xfrm>
            <a:off x="3230382" y="1798230"/>
            <a:ext cx="1173899" cy="1027453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리스너</a:t>
            </a:r>
            <a:endParaRPr lang="ko-KR" altLang="en-US" sz="20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D489BD8D-36D9-4CF4-97BB-FD696D8FEA19}"/>
              </a:ext>
            </a:extLst>
          </p:cNvPr>
          <p:cNvSpPr/>
          <p:nvPr/>
        </p:nvSpPr>
        <p:spPr>
          <a:xfrm>
            <a:off x="7787721" y="1798230"/>
            <a:ext cx="1173899" cy="1027453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커넥터</a:t>
            </a: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C37BEC66-2942-4EB7-BDED-E445E65D84E8}"/>
              </a:ext>
            </a:extLst>
          </p:cNvPr>
          <p:cNvSpPr/>
          <p:nvPr/>
        </p:nvSpPr>
        <p:spPr>
          <a:xfrm>
            <a:off x="4191565" y="5696635"/>
            <a:ext cx="1047963" cy="778483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세션</a:t>
            </a: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F9B287F6-1783-4B6A-AE28-4B49BCAC9A56}"/>
              </a:ext>
            </a:extLst>
          </p:cNvPr>
          <p:cNvCxnSpPr>
            <a:cxnSpLocks/>
            <a:stCxn id="36" idx="1"/>
          </p:cNvCxnSpPr>
          <p:nvPr/>
        </p:nvCxnSpPr>
        <p:spPr>
          <a:xfrm flipH="1">
            <a:off x="3817331" y="6085877"/>
            <a:ext cx="37423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85D1252D-EB5F-4C7C-B93C-97BF0AA9ABA9}"/>
              </a:ext>
            </a:extLst>
          </p:cNvPr>
          <p:cNvSpPr/>
          <p:nvPr/>
        </p:nvSpPr>
        <p:spPr>
          <a:xfrm>
            <a:off x="6952471" y="5692680"/>
            <a:ext cx="1047963" cy="778483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세션</a:t>
            </a:r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927C4FB3-44D9-41A8-A32F-6667BACA7E29}"/>
              </a:ext>
            </a:extLst>
          </p:cNvPr>
          <p:cNvCxnSpPr>
            <a:cxnSpLocks/>
          </p:cNvCxnSpPr>
          <p:nvPr/>
        </p:nvCxnSpPr>
        <p:spPr>
          <a:xfrm flipH="1">
            <a:off x="8000435" y="6081922"/>
            <a:ext cx="37423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02A759A1-7C1B-417A-BD59-7418D00DA3A6}"/>
              </a:ext>
            </a:extLst>
          </p:cNvPr>
          <p:cNvSpPr/>
          <p:nvPr/>
        </p:nvSpPr>
        <p:spPr>
          <a:xfrm>
            <a:off x="5722662" y="5493690"/>
            <a:ext cx="76014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통신</a:t>
            </a:r>
            <a:endParaRPr lang="ko-KR" altLang="en-US" sz="2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730E4A8A-0D06-4777-9CB1-1AD84735968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8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8BC79CAC-FF51-4B64-BFFB-56CE1547003F}"/>
              </a:ext>
            </a:extLst>
          </p:cNvPr>
          <p:cNvSpPr/>
          <p:nvPr/>
        </p:nvSpPr>
        <p:spPr>
          <a:xfrm>
            <a:off x="2162871" y="2946555"/>
            <a:ext cx="7866256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5400" dirty="0" err="1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리스너</a:t>
            </a:r>
            <a:r>
              <a:rPr lang="ko-KR" altLang="en-US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&amp; </a:t>
            </a:r>
            <a:r>
              <a:rPr lang="ko-KR" altLang="en-US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커넥터 </a:t>
            </a:r>
            <a:r>
              <a:rPr lang="en-US" altLang="ko-KR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== </a:t>
            </a:r>
            <a:r>
              <a:rPr lang="ko-KR" altLang="en-US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연결 기계</a:t>
            </a:r>
            <a:endParaRPr lang="en-US" altLang="ko-KR" sz="5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세션 </a:t>
            </a:r>
            <a:r>
              <a:rPr lang="en-US" altLang="ko-KR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== </a:t>
            </a:r>
            <a:r>
              <a:rPr lang="ko-KR" altLang="en-US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통신 공간</a:t>
            </a:r>
          </a:p>
        </p:txBody>
      </p:sp>
    </p:spTree>
    <p:extLst>
      <p:ext uri="{BB962C8B-B14F-4D97-AF65-F5344CB8AC3E}">
        <p14:creationId xmlns:p14="http://schemas.microsoft.com/office/powerpoint/2010/main" val="3919671635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프로젝트 추가</a:t>
            </a:r>
            <a:endParaRPr lang="en-US" altLang="ko-KR" sz="44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66FCE85-3B51-4F26-BEDA-552B4418D4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7588" y="738329"/>
            <a:ext cx="7639583" cy="5381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274392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dirty="0" err="1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PacketID</a:t>
            </a:r>
            <a:endParaRPr lang="en-US" altLang="ko-KR" sz="44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EFBD77B-EF59-4AB7-BA34-019932283D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3467" y="338593"/>
            <a:ext cx="6251051" cy="6180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76597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err="1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C_ChatPacket</a:t>
            </a:r>
            <a:endParaRPr lang="en-US" altLang="ko-KR" sz="32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E077648-6158-497E-9932-1E3A243EA9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0190" y="0"/>
            <a:ext cx="68760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037190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err="1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S_ChatPacket</a:t>
            </a:r>
            <a:endParaRPr lang="en-US" altLang="ko-KR" sz="32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3891625-32E1-43D8-8FFA-479017F378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1791" y="0"/>
            <a:ext cx="63951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850068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err="1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S_EnterPacket</a:t>
            </a:r>
            <a:endParaRPr lang="en-US" altLang="ko-KR" sz="32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2ED942B-8EBA-439C-9120-4C918D5FD9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4662" y="0"/>
            <a:ext cx="68037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692700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err="1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S_LeavePacket</a:t>
            </a:r>
            <a:endParaRPr lang="en-US" altLang="ko-KR" sz="32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74DF5C6-560F-42D6-8ACC-91C651574F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5235" y="0"/>
            <a:ext cx="68037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259461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DA006071-3E30-4389-93E9-B833A281A5E5}"/>
              </a:ext>
            </a:extLst>
          </p:cNvPr>
          <p:cNvSpPr/>
          <p:nvPr/>
        </p:nvSpPr>
        <p:spPr>
          <a:xfrm>
            <a:off x="0" y="2582771"/>
            <a:ext cx="12192000" cy="16924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60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Client </a:t>
            </a:r>
          </a:p>
          <a:p>
            <a:pPr algn="ctr"/>
            <a:r>
              <a:rPr lang="en-US" altLang="ko-KR" sz="28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( example )</a:t>
            </a:r>
            <a:endParaRPr lang="ko-KR" altLang="en-US" sz="54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888798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프로젝트 추가</a:t>
            </a:r>
            <a:endParaRPr lang="en-US" altLang="ko-KR" sz="44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AF6C5CC-3AC9-46E0-A2CE-6BCEE1D440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931" y="636309"/>
            <a:ext cx="7943495" cy="5585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25371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err="1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PacketManager</a:t>
            </a:r>
            <a:endParaRPr lang="en-US" altLang="ko-KR" sz="32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98E52FA-B1C5-46BE-A64D-CBCB007E10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9670" y="1820769"/>
            <a:ext cx="8672660" cy="4763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785073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err="1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PacketManager</a:t>
            </a:r>
            <a:endParaRPr lang="en-US" altLang="ko-KR" sz="32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869CB4D-F31C-425C-8C56-ABE2378AF9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5532" y="1712749"/>
            <a:ext cx="8180936" cy="4947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4275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DA006071-3E30-4389-93E9-B833A281A5E5}"/>
              </a:ext>
            </a:extLst>
          </p:cNvPr>
          <p:cNvSpPr/>
          <p:nvPr/>
        </p:nvSpPr>
        <p:spPr>
          <a:xfrm>
            <a:off x="0" y="2582771"/>
            <a:ext cx="12192000" cy="16924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60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버퍼</a:t>
            </a:r>
          </a:p>
        </p:txBody>
      </p:sp>
    </p:spTree>
    <p:extLst>
      <p:ext uri="{BB962C8B-B14F-4D97-AF65-F5344CB8AC3E}">
        <p14:creationId xmlns:p14="http://schemas.microsoft.com/office/powerpoint/2010/main" val="3750006714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err="1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PacketHandler</a:t>
            </a:r>
            <a:endParaRPr lang="en-US" altLang="ko-KR" sz="32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C9722A7-BF71-4153-B8E5-5C95CEF0D7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4479" y="202412"/>
            <a:ext cx="7187942" cy="645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728757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err="1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ServerSession</a:t>
            </a:r>
            <a:endParaRPr lang="en-US" altLang="ko-KR" sz="32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2EE4B61-7B3D-4C1E-9C3B-93371483AC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1086" y="0"/>
            <a:ext cx="69097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677018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Program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5AE13FA-4ECD-46B2-9D3C-68D47A7355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5459" y="221530"/>
            <a:ext cx="6065967" cy="6414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643324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Program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0975CCB-E370-4C0E-8DA4-6080C7DB16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9576" y="537328"/>
            <a:ext cx="8216020" cy="5783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07891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DA006071-3E30-4389-93E9-B833A281A5E5}"/>
              </a:ext>
            </a:extLst>
          </p:cNvPr>
          <p:cNvSpPr/>
          <p:nvPr/>
        </p:nvSpPr>
        <p:spPr>
          <a:xfrm>
            <a:off x="0" y="2582771"/>
            <a:ext cx="12192000" cy="16924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600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Server </a:t>
            </a:r>
            <a:endParaRPr lang="en-US" altLang="ko-KR" sz="60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  <a:p>
            <a:pPr algn="ctr"/>
            <a:r>
              <a:rPr lang="en-US" altLang="ko-KR" sz="28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( example )</a:t>
            </a:r>
            <a:endParaRPr lang="ko-KR" altLang="en-US" sz="54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75327159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프로젝트 추가</a:t>
            </a:r>
            <a:endParaRPr lang="en-US" altLang="ko-KR" sz="44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0E81DDE-5FFA-4921-AAF1-F3D949F40D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7474" y="636309"/>
            <a:ext cx="7949526" cy="5585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367886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err="1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PacketManager</a:t>
            </a:r>
            <a:endParaRPr lang="en-US" altLang="ko-KR" sz="32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442F3A9-0136-4771-A0BA-018FA70B6F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560" y="1708286"/>
            <a:ext cx="11866880" cy="5024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623395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err="1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PacketManager</a:t>
            </a:r>
            <a:endParaRPr lang="en-US" altLang="ko-KR" sz="32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1698982-EB04-43FA-9504-C3D000CAF7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3727" y="701040"/>
            <a:ext cx="8238539" cy="5455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168256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err="1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PacketHandler</a:t>
            </a:r>
            <a:endParaRPr lang="en-US" altLang="ko-KR" sz="32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FC6A492-084B-4A69-863B-18AF6EF13C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7355" y="655320"/>
            <a:ext cx="7751106" cy="5547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986549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err="1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ClientSession</a:t>
            </a:r>
            <a:endParaRPr lang="en-US" altLang="ko-KR" sz="32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564473A-F044-4FA8-9FAE-48B4B4037A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0471" y="0"/>
            <a:ext cx="61070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3984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8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기존 버퍼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6CD589E2-A28F-47F9-9900-B15ADDC21A9D}"/>
              </a:ext>
            </a:extLst>
          </p:cNvPr>
          <p:cNvGrpSpPr/>
          <p:nvPr/>
        </p:nvGrpSpPr>
        <p:grpSpPr>
          <a:xfrm>
            <a:off x="3055464" y="1881827"/>
            <a:ext cx="5953291" cy="4528400"/>
            <a:chOff x="3055464" y="1881827"/>
            <a:chExt cx="5953291" cy="4528400"/>
          </a:xfrm>
        </p:grpSpPr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8E63FA3E-AE14-4FC6-B2BA-1B7F386DA306}"/>
                </a:ext>
              </a:extLst>
            </p:cNvPr>
            <p:cNvSpPr/>
            <p:nvPr/>
          </p:nvSpPr>
          <p:spPr>
            <a:xfrm>
              <a:off x="3318236" y="2177591"/>
              <a:ext cx="5690519" cy="4232636"/>
            </a:xfrm>
            <a:prstGeom prst="roundRect">
              <a:avLst>
                <a:gd name="adj" fmla="val 4074"/>
              </a:avLst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BD8ED4CA-B917-4F05-B6CA-F991B9803D02}"/>
                </a:ext>
              </a:extLst>
            </p:cNvPr>
            <p:cNvSpPr/>
            <p:nvPr/>
          </p:nvSpPr>
          <p:spPr>
            <a:xfrm>
              <a:off x="3055464" y="1881827"/>
              <a:ext cx="2157557" cy="704652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Receive </a:t>
              </a:r>
              <a:r>
                <a:rPr lang="ko-KR" altLang="en-US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부분</a:t>
              </a:r>
            </a:p>
          </p:txBody>
        </p:sp>
      </p:grp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4A91082B-0EA7-4C77-BCC7-A8E8A0FA62C4}"/>
              </a:ext>
            </a:extLst>
          </p:cNvPr>
          <p:cNvCxnSpPr>
            <a:cxnSpLocks/>
          </p:cNvCxnSpPr>
          <p:nvPr/>
        </p:nvCxnSpPr>
        <p:spPr>
          <a:xfrm flipH="1">
            <a:off x="6095999" y="3535825"/>
            <a:ext cx="1" cy="2898746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665CE7D6-F89E-4A91-BDD5-7A60BEA09BFF}"/>
              </a:ext>
            </a:extLst>
          </p:cNvPr>
          <p:cNvSpPr/>
          <p:nvPr/>
        </p:nvSpPr>
        <p:spPr>
          <a:xfrm>
            <a:off x="4719423" y="2907824"/>
            <a:ext cx="2753153" cy="55496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버퍼 생성 </a:t>
            </a:r>
            <a:r>
              <a:rPr lang="en-US" altLang="ko-KR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(1024)</a:t>
            </a:r>
            <a:endParaRPr lang="ko-KR" altLang="en-US" sz="28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A55D611A-65BE-43FC-A27E-04E15C0B87FC}"/>
              </a:ext>
            </a:extLst>
          </p:cNvPr>
          <p:cNvSpPr/>
          <p:nvPr/>
        </p:nvSpPr>
        <p:spPr>
          <a:xfrm>
            <a:off x="4719422" y="3746195"/>
            <a:ext cx="2753153" cy="55496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버퍼 설정</a:t>
            </a: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B4FB8CDF-8B7F-423D-A251-77CA2B1E0CC3}"/>
              </a:ext>
            </a:extLst>
          </p:cNvPr>
          <p:cNvSpPr/>
          <p:nvPr/>
        </p:nvSpPr>
        <p:spPr>
          <a:xfrm>
            <a:off x="4719422" y="4584565"/>
            <a:ext cx="2753153" cy="55496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 수신</a:t>
            </a: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DE453037-9573-4F9F-870E-9161F4494684}"/>
              </a:ext>
            </a:extLst>
          </p:cNvPr>
          <p:cNvSpPr/>
          <p:nvPr/>
        </p:nvSpPr>
        <p:spPr>
          <a:xfrm>
            <a:off x="4719422" y="5497396"/>
            <a:ext cx="2753153" cy="55496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 처리</a:t>
            </a:r>
          </a:p>
        </p:txBody>
      </p:sp>
    </p:spTree>
    <p:extLst>
      <p:ext uri="{BB962C8B-B14F-4D97-AF65-F5344CB8AC3E}">
        <p14:creationId xmlns:p14="http://schemas.microsoft.com/office/powerpoint/2010/main" val="740264289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err="1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ChatRoom</a:t>
            </a:r>
            <a:endParaRPr lang="en-US" altLang="ko-KR" sz="32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138E847-4619-4477-9697-3D6D0ACB67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183598"/>
            <a:ext cx="11582400" cy="4023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864991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err="1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ChatRoom</a:t>
            </a:r>
            <a:endParaRPr lang="en-US" altLang="ko-KR" sz="32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6D70C4B-FC06-41D7-ADD4-5DC312F1D5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1910" y="0"/>
            <a:ext cx="47396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640154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Program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BAC7052-17A6-4BFA-A613-3A957B4614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3015" y="0"/>
            <a:ext cx="59429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377205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Program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FAC2739-B8D8-46CE-B7AD-8884D20DA1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7399" y="0"/>
            <a:ext cx="65535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789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8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기존 버퍼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6CD589E2-A28F-47F9-9900-B15ADDC21A9D}"/>
              </a:ext>
            </a:extLst>
          </p:cNvPr>
          <p:cNvGrpSpPr/>
          <p:nvPr/>
        </p:nvGrpSpPr>
        <p:grpSpPr>
          <a:xfrm>
            <a:off x="3055464" y="1881827"/>
            <a:ext cx="5953291" cy="4528400"/>
            <a:chOff x="3055464" y="1881827"/>
            <a:chExt cx="5953291" cy="4528400"/>
          </a:xfrm>
        </p:grpSpPr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8E63FA3E-AE14-4FC6-B2BA-1B7F386DA306}"/>
                </a:ext>
              </a:extLst>
            </p:cNvPr>
            <p:cNvSpPr/>
            <p:nvPr/>
          </p:nvSpPr>
          <p:spPr>
            <a:xfrm>
              <a:off x="3318236" y="2177591"/>
              <a:ext cx="5690519" cy="4232636"/>
            </a:xfrm>
            <a:prstGeom prst="roundRect">
              <a:avLst>
                <a:gd name="adj" fmla="val 4074"/>
              </a:avLst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BD8ED4CA-B917-4F05-B6CA-F991B9803D02}"/>
                </a:ext>
              </a:extLst>
            </p:cNvPr>
            <p:cNvSpPr/>
            <p:nvPr/>
          </p:nvSpPr>
          <p:spPr>
            <a:xfrm>
              <a:off x="3055464" y="1881827"/>
              <a:ext cx="2157557" cy="704652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Receive </a:t>
              </a:r>
              <a:r>
                <a:rPr lang="ko-KR" altLang="en-US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부분</a:t>
              </a:r>
            </a:p>
          </p:txBody>
        </p:sp>
      </p:grp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4A91082B-0EA7-4C77-BCC7-A8E8A0FA62C4}"/>
              </a:ext>
            </a:extLst>
          </p:cNvPr>
          <p:cNvCxnSpPr>
            <a:cxnSpLocks/>
          </p:cNvCxnSpPr>
          <p:nvPr/>
        </p:nvCxnSpPr>
        <p:spPr>
          <a:xfrm flipH="1">
            <a:off x="6095999" y="3535825"/>
            <a:ext cx="1" cy="2898746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A55D611A-65BE-43FC-A27E-04E15C0B87FC}"/>
              </a:ext>
            </a:extLst>
          </p:cNvPr>
          <p:cNvSpPr/>
          <p:nvPr/>
        </p:nvSpPr>
        <p:spPr>
          <a:xfrm>
            <a:off x="4719422" y="3746195"/>
            <a:ext cx="2753153" cy="55496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버퍼 설정</a:t>
            </a: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B4FB8CDF-8B7F-423D-A251-77CA2B1E0CC3}"/>
              </a:ext>
            </a:extLst>
          </p:cNvPr>
          <p:cNvSpPr/>
          <p:nvPr/>
        </p:nvSpPr>
        <p:spPr>
          <a:xfrm>
            <a:off x="4719422" y="4584565"/>
            <a:ext cx="2753153" cy="55496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 수신</a:t>
            </a: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DE453037-9573-4F9F-870E-9161F4494684}"/>
              </a:ext>
            </a:extLst>
          </p:cNvPr>
          <p:cNvSpPr/>
          <p:nvPr/>
        </p:nvSpPr>
        <p:spPr>
          <a:xfrm>
            <a:off x="4719422" y="5497396"/>
            <a:ext cx="2753153" cy="55496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 처리</a:t>
            </a: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665CE7D6-F89E-4A91-BDD5-7A60BEA09BFF}"/>
              </a:ext>
            </a:extLst>
          </p:cNvPr>
          <p:cNvSpPr/>
          <p:nvPr/>
        </p:nvSpPr>
        <p:spPr>
          <a:xfrm>
            <a:off x="4293775" y="2730978"/>
            <a:ext cx="3604445" cy="91003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버퍼 생성 </a:t>
            </a:r>
            <a:r>
              <a:rPr lang="en-US" altLang="ko-KR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(1024)</a:t>
            </a:r>
            <a:endParaRPr lang="ko-KR" altLang="en-US" sz="28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96330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8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기존 버퍼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5EFCFCBE-5ACC-46BB-BCC1-222060FEF394}"/>
              </a:ext>
            </a:extLst>
          </p:cNvPr>
          <p:cNvSpPr/>
          <p:nvPr/>
        </p:nvSpPr>
        <p:spPr>
          <a:xfrm>
            <a:off x="492090" y="2067272"/>
            <a:ext cx="3604445" cy="91003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버퍼 생성 </a:t>
            </a:r>
            <a:r>
              <a:rPr lang="en-US" altLang="ko-KR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(1024)</a:t>
            </a:r>
            <a:endParaRPr lang="ko-KR" altLang="en-US" sz="28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9C9E1025-0A94-410C-B5C9-1202BDC679F3}"/>
              </a:ext>
            </a:extLst>
          </p:cNvPr>
          <p:cNvGrpSpPr/>
          <p:nvPr/>
        </p:nvGrpSpPr>
        <p:grpSpPr>
          <a:xfrm>
            <a:off x="2518813" y="4314330"/>
            <a:ext cx="7154374" cy="839326"/>
            <a:chOff x="3839557" y="4110086"/>
            <a:chExt cx="4663420" cy="547096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320DDBE9-2062-4B59-91A0-A7B546791737}"/>
                </a:ext>
              </a:extLst>
            </p:cNvPr>
            <p:cNvSpPr/>
            <p:nvPr/>
          </p:nvSpPr>
          <p:spPr>
            <a:xfrm>
              <a:off x="3839557" y="4110086"/>
              <a:ext cx="4663420" cy="547096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4EDAB229-46E8-4D5B-840B-A630DBC7CD05}"/>
                </a:ext>
              </a:extLst>
            </p:cNvPr>
            <p:cNvCxnSpPr/>
            <p:nvPr/>
          </p:nvCxnSpPr>
          <p:spPr>
            <a:xfrm>
              <a:off x="422320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7F98917F-38E1-4BE8-B47E-86FA24CF2F5F}"/>
                </a:ext>
              </a:extLst>
            </p:cNvPr>
            <p:cNvCxnSpPr/>
            <p:nvPr/>
          </p:nvCxnSpPr>
          <p:spPr>
            <a:xfrm>
              <a:off x="461127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1DC1A249-F4A8-40FB-8999-FACD89FF4D06}"/>
                </a:ext>
              </a:extLst>
            </p:cNvPr>
            <p:cNvCxnSpPr/>
            <p:nvPr/>
          </p:nvCxnSpPr>
          <p:spPr>
            <a:xfrm>
              <a:off x="499934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A41D96EB-44A8-49F0-B6BB-34ACBDD8D9DA}"/>
                </a:ext>
              </a:extLst>
            </p:cNvPr>
            <p:cNvCxnSpPr/>
            <p:nvPr/>
          </p:nvCxnSpPr>
          <p:spPr>
            <a:xfrm>
              <a:off x="538741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229E4E33-E9CA-4829-90D5-E83AB255CE34}"/>
                </a:ext>
              </a:extLst>
            </p:cNvPr>
            <p:cNvCxnSpPr/>
            <p:nvPr/>
          </p:nvCxnSpPr>
          <p:spPr>
            <a:xfrm>
              <a:off x="577548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90360CF7-3D78-4BAE-989B-F082C8FB9996}"/>
                </a:ext>
              </a:extLst>
            </p:cNvPr>
            <p:cNvCxnSpPr/>
            <p:nvPr/>
          </p:nvCxnSpPr>
          <p:spPr>
            <a:xfrm>
              <a:off x="616355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1C4ED078-1A4B-4C3C-B5DD-CE03F72B7C8F}"/>
                </a:ext>
              </a:extLst>
            </p:cNvPr>
            <p:cNvCxnSpPr/>
            <p:nvPr/>
          </p:nvCxnSpPr>
          <p:spPr>
            <a:xfrm>
              <a:off x="655162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2ED30EB1-D977-4089-ABC8-7091E3F962D8}"/>
                </a:ext>
              </a:extLst>
            </p:cNvPr>
            <p:cNvCxnSpPr/>
            <p:nvPr/>
          </p:nvCxnSpPr>
          <p:spPr>
            <a:xfrm>
              <a:off x="693969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CAB59B10-480E-4097-A60B-669C04E594CF}"/>
                </a:ext>
              </a:extLst>
            </p:cNvPr>
            <p:cNvCxnSpPr/>
            <p:nvPr/>
          </p:nvCxnSpPr>
          <p:spPr>
            <a:xfrm>
              <a:off x="732776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7E8CC32E-BA85-4778-BC42-159DF7AFE3D4}"/>
                </a:ext>
              </a:extLst>
            </p:cNvPr>
            <p:cNvCxnSpPr/>
            <p:nvPr/>
          </p:nvCxnSpPr>
          <p:spPr>
            <a:xfrm>
              <a:off x="771583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BF7472FD-9B95-4E56-8094-60BF05FA9C71}"/>
                </a:ext>
              </a:extLst>
            </p:cNvPr>
            <p:cNvCxnSpPr/>
            <p:nvPr/>
          </p:nvCxnSpPr>
          <p:spPr>
            <a:xfrm>
              <a:off x="810390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671A3B29-1661-4AAB-B827-589DD6F0C7AD}"/>
              </a:ext>
            </a:extLst>
          </p:cNvPr>
          <p:cNvSpPr/>
          <p:nvPr/>
        </p:nvSpPr>
        <p:spPr>
          <a:xfrm>
            <a:off x="2591542" y="4400830"/>
            <a:ext cx="436341" cy="66632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13252310-8E97-4AA6-8723-2617D0DE433C}"/>
              </a:ext>
            </a:extLst>
          </p:cNvPr>
          <p:cNvSpPr/>
          <p:nvPr/>
        </p:nvSpPr>
        <p:spPr>
          <a:xfrm>
            <a:off x="3186897" y="4400830"/>
            <a:ext cx="436341" cy="66632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A7138524-619E-4215-808C-21755AD992E6}"/>
              </a:ext>
            </a:extLst>
          </p:cNvPr>
          <p:cNvSpPr/>
          <p:nvPr/>
        </p:nvSpPr>
        <p:spPr>
          <a:xfrm>
            <a:off x="3775483" y="4400830"/>
            <a:ext cx="436341" cy="66632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20146DA3-C365-47F9-8692-7C11FB8BAF13}"/>
              </a:ext>
            </a:extLst>
          </p:cNvPr>
          <p:cNvSpPr/>
          <p:nvPr/>
        </p:nvSpPr>
        <p:spPr>
          <a:xfrm>
            <a:off x="4377611" y="4400830"/>
            <a:ext cx="436341" cy="66632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왼쪽 대괄호 9">
            <a:extLst>
              <a:ext uri="{FF2B5EF4-FFF2-40B4-BE49-F238E27FC236}">
                <a16:creationId xmlns:a16="http://schemas.microsoft.com/office/drawing/2014/main" id="{4EE40424-7053-495B-BD95-A4B905218D4A}"/>
              </a:ext>
            </a:extLst>
          </p:cNvPr>
          <p:cNvSpPr/>
          <p:nvPr/>
        </p:nvSpPr>
        <p:spPr>
          <a:xfrm rot="16200000">
            <a:off x="3548135" y="4316768"/>
            <a:ext cx="309228" cy="2222411"/>
          </a:xfrm>
          <a:prstGeom prst="leftBracket">
            <a:avLst>
              <a:gd name="adj" fmla="val 19734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DDB2517C-0756-4EAD-BCD1-1DA948E0C63B}"/>
              </a:ext>
            </a:extLst>
          </p:cNvPr>
          <p:cNvSpPr/>
          <p:nvPr/>
        </p:nvSpPr>
        <p:spPr>
          <a:xfrm>
            <a:off x="2835362" y="5702291"/>
            <a:ext cx="173477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사용된 공간</a:t>
            </a:r>
          </a:p>
        </p:txBody>
      </p:sp>
      <p:sp>
        <p:nvSpPr>
          <p:cNvPr id="37" name="왼쪽 대괄호 36">
            <a:extLst>
              <a:ext uri="{FF2B5EF4-FFF2-40B4-BE49-F238E27FC236}">
                <a16:creationId xmlns:a16="http://schemas.microsoft.com/office/drawing/2014/main" id="{7FBF0EF9-4847-42D3-A488-B52342705C32}"/>
              </a:ext>
            </a:extLst>
          </p:cNvPr>
          <p:cNvSpPr/>
          <p:nvPr/>
        </p:nvSpPr>
        <p:spPr>
          <a:xfrm rot="5400000">
            <a:off x="7112459" y="1719652"/>
            <a:ext cx="309228" cy="4564559"/>
          </a:xfrm>
          <a:prstGeom prst="leftBracket">
            <a:avLst>
              <a:gd name="adj" fmla="val 19734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DA04D2A9-59E5-460D-819B-E6CABB246AA2}"/>
              </a:ext>
            </a:extLst>
          </p:cNvPr>
          <p:cNvSpPr/>
          <p:nvPr/>
        </p:nvSpPr>
        <p:spPr>
          <a:xfrm>
            <a:off x="6070069" y="3258109"/>
            <a:ext cx="240963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 가능한 공간</a:t>
            </a:r>
          </a:p>
        </p:txBody>
      </p:sp>
    </p:spTree>
    <p:extLst>
      <p:ext uri="{BB962C8B-B14F-4D97-AF65-F5344CB8AC3E}">
        <p14:creationId xmlns:p14="http://schemas.microsoft.com/office/powerpoint/2010/main" val="4519914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8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기존 버퍼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5EFCFCBE-5ACC-46BB-BCC1-222060FEF394}"/>
              </a:ext>
            </a:extLst>
          </p:cNvPr>
          <p:cNvSpPr/>
          <p:nvPr/>
        </p:nvSpPr>
        <p:spPr>
          <a:xfrm>
            <a:off x="492090" y="2067272"/>
            <a:ext cx="3604445" cy="91003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버퍼 생성 </a:t>
            </a:r>
            <a:r>
              <a:rPr lang="en-US" altLang="ko-KR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(1024)</a:t>
            </a:r>
            <a:endParaRPr lang="ko-KR" altLang="en-US" sz="28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F066BBAB-9114-4DD3-ABA5-D48397EEAD8C}"/>
              </a:ext>
            </a:extLst>
          </p:cNvPr>
          <p:cNvGrpSpPr/>
          <p:nvPr/>
        </p:nvGrpSpPr>
        <p:grpSpPr>
          <a:xfrm>
            <a:off x="2518813" y="3258109"/>
            <a:ext cx="7154374" cy="2967402"/>
            <a:chOff x="2518813" y="3258109"/>
            <a:chExt cx="7154374" cy="2967402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9C9E1025-0A94-410C-B5C9-1202BDC679F3}"/>
                </a:ext>
              </a:extLst>
            </p:cNvPr>
            <p:cNvGrpSpPr/>
            <p:nvPr/>
          </p:nvGrpSpPr>
          <p:grpSpPr>
            <a:xfrm>
              <a:off x="2518813" y="4314330"/>
              <a:ext cx="7154374" cy="839326"/>
              <a:chOff x="3839557" y="4110086"/>
              <a:chExt cx="4663420" cy="547096"/>
            </a:xfrm>
          </p:grpSpPr>
          <p:sp>
            <p:nvSpPr>
              <p:cNvPr id="13" name="사각형: 둥근 모서리 12">
                <a:extLst>
                  <a:ext uri="{FF2B5EF4-FFF2-40B4-BE49-F238E27FC236}">
                    <a16:creationId xmlns:a16="http://schemas.microsoft.com/office/drawing/2014/main" id="{320DDBE9-2062-4B59-91A0-A7B546791737}"/>
                  </a:ext>
                </a:extLst>
              </p:cNvPr>
              <p:cNvSpPr/>
              <p:nvPr/>
            </p:nvSpPr>
            <p:spPr>
              <a:xfrm>
                <a:off x="3839557" y="4110086"/>
                <a:ext cx="4663420" cy="547096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cxnSp>
            <p:nvCxnSpPr>
              <p:cNvPr id="5" name="직선 연결선 4">
                <a:extLst>
                  <a:ext uri="{FF2B5EF4-FFF2-40B4-BE49-F238E27FC236}">
                    <a16:creationId xmlns:a16="http://schemas.microsoft.com/office/drawing/2014/main" id="{4EDAB229-46E8-4D5B-840B-A630DBC7CD05}"/>
                  </a:ext>
                </a:extLst>
              </p:cNvPr>
              <p:cNvCxnSpPr/>
              <p:nvPr/>
            </p:nvCxnSpPr>
            <p:spPr>
              <a:xfrm>
                <a:off x="422320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직선 연결선 15">
                <a:extLst>
                  <a:ext uri="{FF2B5EF4-FFF2-40B4-BE49-F238E27FC236}">
                    <a16:creationId xmlns:a16="http://schemas.microsoft.com/office/drawing/2014/main" id="{7F98917F-38E1-4BE8-B47E-86FA24CF2F5F}"/>
                  </a:ext>
                </a:extLst>
              </p:cNvPr>
              <p:cNvCxnSpPr/>
              <p:nvPr/>
            </p:nvCxnSpPr>
            <p:spPr>
              <a:xfrm>
                <a:off x="461127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1DC1A249-F4A8-40FB-8999-FACD89FF4D06}"/>
                  </a:ext>
                </a:extLst>
              </p:cNvPr>
              <p:cNvCxnSpPr/>
              <p:nvPr/>
            </p:nvCxnSpPr>
            <p:spPr>
              <a:xfrm>
                <a:off x="499934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A41D96EB-44A8-49F0-B6BB-34ACBDD8D9DA}"/>
                  </a:ext>
                </a:extLst>
              </p:cNvPr>
              <p:cNvCxnSpPr/>
              <p:nvPr/>
            </p:nvCxnSpPr>
            <p:spPr>
              <a:xfrm>
                <a:off x="538741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229E4E33-E9CA-4829-90D5-E83AB255CE34}"/>
                  </a:ext>
                </a:extLst>
              </p:cNvPr>
              <p:cNvCxnSpPr/>
              <p:nvPr/>
            </p:nvCxnSpPr>
            <p:spPr>
              <a:xfrm>
                <a:off x="577548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>
                <a:extLst>
                  <a:ext uri="{FF2B5EF4-FFF2-40B4-BE49-F238E27FC236}">
                    <a16:creationId xmlns:a16="http://schemas.microsoft.com/office/drawing/2014/main" id="{90360CF7-3D78-4BAE-989B-F082C8FB9996}"/>
                  </a:ext>
                </a:extLst>
              </p:cNvPr>
              <p:cNvCxnSpPr/>
              <p:nvPr/>
            </p:nvCxnSpPr>
            <p:spPr>
              <a:xfrm>
                <a:off x="616355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id="{1C4ED078-1A4B-4C3C-B5DD-CE03F72B7C8F}"/>
                  </a:ext>
                </a:extLst>
              </p:cNvPr>
              <p:cNvCxnSpPr/>
              <p:nvPr/>
            </p:nvCxnSpPr>
            <p:spPr>
              <a:xfrm>
                <a:off x="655162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>
                <a:extLst>
                  <a:ext uri="{FF2B5EF4-FFF2-40B4-BE49-F238E27FC236}">
                    <a16:creationId xmlns:a16="http://schemas.microsoft.com/office/drawing/2014/main" id="{2ED30EB1-D977-4089-ABC8-7091E3F962D8}"/>
                  </a:ext>
                </a:extLst>
              </p:cNvPr>
              <p:cNvCxnSpPr/>
              <p:nvPr/>
            </p:nvCxnSpPr>
            <p:spPr>
              <a:xfrm>
                <a:off x="693969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직선 연결선 24">
                <a:extLst>
                  <a:ext uri="{FF2B5EF4-FFF2-40B4-BE49-F238E27FC236}">
                    <a16:creationId xmlns:a16="http://schemas.microsoft.com/office/drawing/2014/main" id="{CAB59B10-480E-4097-A60B-669C04E594CF}"/>
                  </a:ext>
                </a:extLst>
              </p:cNvPr>
              <p:cNvCxnSpPr/>
              <p:nvPr/>
            </p:nvCxnSpPr>
            <p:spPr>
              <a:xfrm>
                <a:off x="732776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>
                <a:extLst>
                  <a:ext uri="{FF2B5EF4-FFF2-40B4-BE49-F238E27FC236}">
                    <a16:creationId xmlns:a16="http://schemas.microsoft.com/office/drawing/2014/main" id="{7E8CC32E-BA85-4778-BC42-159DF7AFE3D4}"/>
                  </a:ext>
                </a:extLst>
              </p:cNvPr>
              <p:cNvCxnSpPr/>
              <p:nvPr/>
            </p:nvCxnSpPr>
            <p:spPr>
              <a:xfrm>
                <a:off x="771583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>
                <a:extLst>
                  <a:ext uri="{FF2B5EF4-FFF2-40B4-BE49-F238E27FC236}">
                    <a16:creationId xmlns:a16="http://schemas.microsoft.com/office/drawing/2014/main" id="{BF7472FD-9B95-4E56-8094-60BF05FA9C71}"/>
                  </a:ext>
                </a:extLst>
              </p:cNvPr>
              <p:cNvCxnSpPr/>
              <p:nvPr/>
            </p:nvCxnSpPr>
            <p:spPr>
              <a:xfrm>
                <a:off x="810390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671A3B29-1661-4AAB-B827-589DD6F0C7AD}"/>
                </a:ext>
              </a:extLst>
            </p:cNvPr>
            <p:cNvSpPr/>
            <p:nvPr/>
          </p:nvSpPr>
          <p:spPr>
            <a:xfrm>
              <a:off x="2591542" y="4400830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13252310-8E97-4AA6-8723-2617D0DE433C}"/>
                </a:ext>
              </a:extLst>
            </p:cNvPr>
            <p:cNvSpPr/>
            <p:nvPr/>
          </p:nvSpPr>
          <p:spPr>
            <a:xfrm>
              <a:off x="3186897" y="4400830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A7138524-619E-4215-808C-21755AD992E6}"/>
                </a:ext>
              </a:extLst>
            </p:cNvPr>
            <p:cNvSpPr/>
            <p:nvPr/>
          </p:nvSpPr>
          <p:spPr>
            <a:xfrm>
              <a:off x="3775483" y="4400830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20146DA3-C365-47F9-8692-7C11FB8BAF13}"/>
                </a:ext>
              </a:extLst>
            </p:cNvPr>
            <p:cNvSpPr/>
            <p:nvPr/>
          </p:nvSpPr>
          <p:spPr>
            <a:xfrm>
              <a:off x="4377611" y="4400830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왼쪽 대괄호 9">
              <a:extLst>
                <a:ext uri="{FF2B5EF4-FFF2-40B4-BE49-F238E27FC236}">
                  <a16:creationId xmlns:a16="http://schemas.microsoft.com/office/drawing/2014/main" id="{4EE40424-7053-495B-BD95-A4B905218D4A}"/>
                </a:ext>
              </a:extLst>
            </p:cNvPr>
            <p:cNvSpPr/>
            <p:nvPr/>
          </p:nvSpPr>
          <p:spPr>
            <a:xfrm rot="16200000">
              <a:off x="3548135" y="4316768"/>
              <a:ext cx="309228" cy="2222411"/>
            </a:xfrm>
            <a:prstGeom prst="leftBracket">
              <a:avLst>
                <a:gd name="adj" fmla="val 197340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DDB2517C-0756-4EAD-BCD1-1DA948E0C63B}"/>
                </a:ext>
              </a:extLst>
            </p:cNvPr>
            <p:cNvSpPr/>
            <p:nvPr/>
          </p:nvSpPr>
          <p:spPr>
            <a:xfrm>
              <a:off x="2835362" y="5702291"/>
              <a:ext cx="1734770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사용된 공간</a:t>
              </a:r>
            </a:p>
          </p:txBody>
        </p:sp>
        <p:sp>
          <p:nvSpPr>
            <p:cNvPr id="37" name="왼쪽 대괄호 36">
              <a:extLst>
                <a:ext uri="{FF2B5EF4-FFF2-40B4-BE49-F238E27FC236}">
                  <a16:creationId xmlns:a16="http://schemas.microsoft.com/office/drawing/2014/main" id="{7FBF0EF9-4847-42D3-A488-B52342705C32}"/>
                </a:ext>
              </a:extLst>
            </p:cNvPr>
            <p:cNvSpPr/>
            <p:nvPr/>
          </p:nvSpPr>
          <p:spPr>
            <a:xfrm rot="5400000">
              <a:off x="7112459" y="1719652"/>
              <a:ext cx="309228" cy="4564559"/>
            </a:xfrm>
            <a:prstGeom prst="leftBracket">
              <a:avLst>
                <a:gd name="adj" fmla="val 197340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DA04D2A9-59E5-460D-819B-E6CABB246AA2}"/>
                </a:ext>
              </a:extLst>
            </p:cNvPr>
            <p:cNvSpPr/>
            <p:nvPr/>
          </p:nvSpPr>
          <p:spPr>
            <a:xfrm>
              <a:off x="6070069" y="3258109"/>
              <a:ext cx="2409634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사용 가능한 공간</a:t>
              </a:r>
            </a:p>
          </p:txBody>
        </p:sp>
      </p:grpSp>
      <p:sp>
        <p:nvSpPr>
          <p:cNvPr id="2" name="말풍선: 모서리가 둥근 사각형 1">
            <a:extLst>
              <a:ext uri="{FF2B5EF4-FFF2-40B4-BE49-F238E27FC236}">
                <a16:creationId xmlns:a16="http://schemas.microsoft.com/office/drawing/2014/main" id="{BD8BDDCC-F050-41BC-86A7-02F17BE13CA7}"/>
              </a:ext>
            </a:extLst>
          </p:cNvPr>
          <p:cNvSpPr/>
          <p:nvPr/>
        </p:nvSpPr>
        <p:spPr>
          <a:xfrm>
            <a:off x="4635905" y="1877602"/>
            <a:ext cx="2236235" cy="731284"/>
          </a:xfrm>
          <a:prstGeom prst="wedgeRoundRectCallout">
            <a:avLst>
              <a:gd name="adj1" fmla="val -68150"/>
              <a:gd name="adj2" fmla="val -1443"/>
              <a:gd name="adj3" fmla="val 16667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난 그런 거 </a:t>
            </a:r>
            <a:r>
              <a:rPr lang="ko-KR" altLang="en-US" sz="2000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몰라잉</a:t>
            </a:r>
            <a:endParaRPr lang="ko-KR" altLang="en-US" sz="20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728173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8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기존 버퍼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5EFCFCBE-5ACC-46BB-BCC1-222060FEF394}"/>
              </a:ext>
            </a:extLst>
          </p:cNvPr>
          <p:cNvSpPr/>
          <p:nvPr/>
        </p:nvSpPr>
        <p:spPr>
          <a:xfrm>
            <a:off x="492090" y="2067272"/>
            <a:ext cx="3604445" cy="91003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버퍼 생성 </a:t>
            </a:r>
            <a:r>
              <a:rPr lang="en-US" altLang="ko-KR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(1024)</a:t>
            </a:r>
            <a:endParaRPr lang="ko-KR" altLang="en-US" sz="28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9034DBFA-A1FE-41A0-ACA9-F63CE94264C7}"/>
              </a:ext>
            </a:extLst>
          </p:cNvPr>
          <p:cNvGrpSpPr/>
          <p:nvPr/>
        </p:nvGrpSpPr>
        <p:grpSpPr>
          <a:xfrm>
            <a:off x="312940" y="4882717"/>
            <a:ext cx="4419315" cy="1848345"/>
            <a:chOff x="2745056" y="3314670"/>
            <a:chExt cx="7154374" cy="2992263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9C9E1025-0A94-410C-B5C9-1202BDC679F3}"/>
                </a:ext>
              </a:extLst>
            </p:cNvPr>
            <p:cNvGrpSpPr/>
            <p:nvPr/>
          </p:nvGrpSpPr>
          <p:grpSpPr>
            <a:xfrm>
              <a:off x="2745056" y="4370891"/>
              <a:ext cx="7154374" cy="839326"/>
              <a:chOff x="3839557" y="4110086"/>
              <a:chExt cx="4663420" cy="547096"/>
            </a:xfrm>
          </p:grpSpPr>
          <p:sp>
            <p:nvSpPr>
              <p:cNvPr id="13" name="사각형: 둥근 모서리 12">
                <a:extLst>
                  <a:ext uri="{FF2B5EF4-FFF2-40B4-BE49-F238E27FC236}">
                    <a16:creationId xmlns:a16="http://schemas.microsoft.com/office/drawing/2014/main" id="{320DDBE9-2062-4B59-91A0-A7B546791737}"/>
                  </a:ext>
                </a:extLst>
              </p:cNvPr>
              <p:cNvSpPr/>
              <p:nvPr/>
            </p:nvSpPr>
            <p:spPr>
              <a:xfrm>
                <a:off x="3839557" y="4110086"/>
                <a:ext cx="4663420" cy="547096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cxnSp>
            <p:nvCxnSpPr>
              <p:cNvPr id="5" name="직선 연결선 4">
                <a:extLst>
                  <a:ext uri="{FF2B5EF4-FFF2-40B4-BE49-F238E27FC236}">
                    <a16:creationId xmlns:a16="http://schemas.microsoft.com/office/drawing/2014/main" id="{4EDAB229-46E8-4D5B-840B-A630DBC7CD05}"/>
                  </a:ext>
                </a:extLst>
              </p:cNvPr>
              <p:cNvCxnSpPr/>
              <p:nvPr/>
            </p:nvCxnSpPr>
            <p:spPr>
              <a:xfrm>
                <a:off x="422320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직선 연결선 15">
                <a:extLst>
                  <a:ext uri="{FF2B5EF4-FFF2-40B4-BE49-F238E27FC236}">
                    <a16:creationId xmlns:a16="http://schemas.microsoft.com/office/drawing/2014/main" id="{7F98917F-38E1-4BE8-B47E-86FA24CF2F5F}"/>
                  </a:ext>
                </a:extLst>
              </p:cNvPr>
              <p:cNvCxnSpPr/>
              <p:nvPr/>
            </p:nvCxnSpPr>
            <p:spPr>
              <a:xfrm>
                <a:off x="461127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1DC1A249-F4A8-40FB-8999-FACD89FF4D06}"/>
                  </a:ext>
                </a:extLst>
              </p:cNvPr>
              <p:cNvCxnSpPr/>
              <p:nvPr/>
            </p:nvCxnSpPr>
            <p:spPr>
              <a:xfrm>
                <a:off x="499934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A41D96EB-44A8-49F0-B6BB-34ACBDD8D9DA}"/>
                  </a:ext>
                </a:extLst>
              </p:cNvPr>
              <p:cNvCxnSpPr/>
              <p:nvPr/>
            </p:nvCxnSpPr>
            <p:spPr>
              <a:xfrm>
                <a:off x="538741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229E4E33-E9CA-4829-90D5-E83AB255CE34}"/>
                  </a:ext>
                </a:extLst>
              </p:cNvPr>
              <p:cNvCxnSpPr/>
              <p:nvPr/>
            </p:nvCxnSpPr>
            <p:spPr>
              <a:xfrm>
                <a:off x="577548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>
                <a:extLst>
                  <a:ext uri="{FF2B5EF4-FFF2-40B4-BE49-F238E27FC236}">
                    <a16:creationId xmlns:a16="http://schemas.microsoft.com/office/drawing/2014/main" id="{90360CF7-3D78-4BAE-989B-F082C8FB9996}"/>
                  </a:ext>
                </a:extLst>
              </p:cNvPr>
              <p:cNvCxnSpPr/>
              <p:nvPr/>
            </p:nvCxnSpPr>
            <p:spPr>
              <a:xfrm>
                <a:off x="616355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id="{1C4ED078-1A4B-4C3C-B5DD-CE03F72B7C8F}"/>
                  </a:ext>
                </a:extLst>
              </p:cNvPr>
              <p:cNvCxnSpPr/>
              <p:nvPr/>
            </p:nvCxnSpPr>
            <p:spPr>
              <a:xfrm>
                <a:off x="655162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>
                <a:extLst>
                  <a:ext uri="{FF2B5EF4-FFF2-40B4-BE49-F238E27FC236}">
                    <a16:creationId xmlns:a16="http://schemas.microsoft.com/office/drawing/2014/main" id="{2ED30EB1-D977-4089-ABC8-7091E3F962D8}"/>
                  </a:ext>
                </a:extLst>
              </p:cNvPr>
              <p:cNvCxnSpPr/>
              <p:nvPr/>
            </p:nvCxnSpPr>
            <p:spPr>
              <a:xfrm>
                <a:off x="693969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직선 연결선 24">
                <a:extLst>
                  <a:ext uri="{FF2B5EF4-FFF2-40B4-BE49-F238E27FC236}">
                    <a16:creationId xmlns:a16="http://schemas.microsoft.com/office/drawing/2014/main" id="{CAB59B10-480E-4097-A60B-669C04E594CF}"/>
                  </a:ext>
                </a:extLst>
              </p:cNvPr>
              <p:cNvCxnSpPr/>
              <p:nvPr/>
            </p:nvCxnSpPr>
            <p:spPr>
              <a:xfrm>
                <a:off x="732776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>
                <a:extLst>
                  <a:ext uri="{FF2B5EF4-FFF2-40B4-BE49-F238E27FC236}">
                    <a16:creationId xmlns:a16="http://schemas.microsoft.com/office/drawing/2014/main" id="{7E8CC32E-BA85-4778-BC42-159DF7AFE3D4}"/>
                  </a:ext>
                </a:extLst>
              </p:cNvPr>
              <p:cNvCxnSpPr/>
              <p:nvPr/>
            </p:nvCxnSpPr>
            <p:spPr>
              <a:xfrm>
                <a:off x="771583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>
                <a:extLst>
                  <a:ext uri="{FF2B5EF4-FFF2-40B4-BE49-F238E27FC236}">
                    <a16:creationId xmlns:a16="http://schemas.microsoft.com/office/drawing/2014/main" id="{BF7472FD-9B95-4E56-8094-60BF05FA9C71}"/>
                  </a:ext>
                </a:extLst>
              </p:cNvPr>
              <p:cNvCxnSpPr/>
              <p:nvPr/>
            </p:nvCxnSpPr>
            <p:spPr>
              <a:xfrm>
                <a:off x="810390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671A3B29-1661-4AAB-B827-589DD6F0C7AD}"/>
                </a:ext>
              </a:extLst>
            </p:cNvPr>
            <p:cNvSpPr/>
            <p:nvPr/>
          </p:nvSpPr>
          <p:spPr>
            <a:xfrm>
              <a:off x="2817785" y="4457391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13252310-8E97-4AA6-8723-2617D0DE433C}"/>
                </a:ext>
              </a:extLst>
            </p:cNvPr>
            <p:cNvSpPr/>
            <p:nvPr/>
          </p:nvSpPr>
          <p:spPr>
            <a:xfrm>
              <a:off x="3413140" y="4457391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A7138524-619E-4215-808C-21755AD992E6}"/>
                </a:ext>
              </a:extLst>
            </p:cNvPr>
            <p:cNvSpPr/>
            <p:nvPr/>
          </p:nvSpPr>
          <p:spPr>
            <a:xfrm>
              <a:off x="4001726" y="4457391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20146DA3-C365-47F9-8692-7C11FB8BAF13}"/>
                </a:ext>
              </a:extLst>
            </p:cNvPr>
            <p:cNvSpPr/>
            <p:nvPr/>
          </p:nvSpPr>
          <p:spPr>
            <a:xfrm>
              <a:off x="4603854" y="4457391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왼쪽 대괄호 9">
              <a:extLst>
                <a:ext uri="{FF2B5EF4-FFF2-40B4-BE49-F238E27FC236}">
                  <a16:creationId xmlns:a16="http://schemas.microsoft.com/office/drawing/2014/main" id="{4EE40424-7053-495B-BD95-A4B905218D4A}"/>
                </a:ext>
              </a:extLst>
            </p:cNvPr>
            <p:cNvSpPr/>
            <p:nvPr/>
          </p:nvSpPr>
          <p:spPr>
            <a:xfrm rot="16200000">
              <a:off x="3774378" y="4373329"/>
              <a:ext cx="309228" cy="2222411"/>
            </a:xfrm>
            <a:prstGeom prst="leftBracket">
              <a:avLst>
                <a:gd name="adj" fmla="val 197340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DDB2517C-0756-4EAD-BCD1-1DA948E0C63B}"/>
                </a:ext>
              </a:extLst>
            </p:cNvPr>
            <p:cNvSpPr/>
            <p:nvPr/>
          </p:nvSpPr>
          <p:spPr>
            <a:xfrm>
              <a:off x="3061605" y="5758852"/>
              <a:ext cx="1728844" cy="54808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6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사용된 공간</a:t>
              </a:r>
            </a:p>
          </p:txBody>
        </p:sp>
        <p:sp>
          <p:nvSpPr>
            <p:cNvPr id="37" name="왼쪽 대괄호 36">
              <a:extLst>
                <a:ext uri="{FF2B5EF4-FFF2-40B4-BE49-F238E27FC236}">
                  <a16:creationId xmlns:a16="http://schemas.microsoft.com/office/drawing/2014/main" id="{7FBF0EF9-4847-42D3-A488-B52342705C32}"/>
                </a:ext>
              </a:extLst>
            </p:cNvPr>
            <p:cNvSpPr/>
            <p:nvPr/>
          </p:nvSpPr>
          <p:spPr>
            <a:xfrm rot="5400000">
              <a:off x="7338702" y="1776213"/>
              <a:ext cx="309228" cy="4564559"/>
            </a:xfrm>
            <a:prstGeom prst="leftBracket">
              <a:avLst>
                <a:gd name="adj" fmla="val 197340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DA04D2A9-59E5-460D-819B-E6CABB246AA2}"/>
                </a:ext>
              </a:extLst>
            </p:cNvPr>
            <p:cNvSpPr/>
            <p:nvPr/>
          </p:nvSpPr>
          <p:spPr>
            <a:xfrm>
              <a:off x="6296312" y="3314670"/>
              <a:ext cx="2362044" cy="54808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6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사용 가능한 공간</a:t>
              </a:r>
            </a:p>
          </p:txBody>
        </p:sp>
      </p:grpSp>
      <p:sp>
        <p:nvSpPr>
          <p:cNvPr id="2" name="말풍선: 모서리가 둥근 사각형 1">
            <a:extLst>
              <a:ext uri="{FF2B5EF4-FFF2-40B4-BE49-F238E27FC236}">
                <a16:creationId xmlns:a16="http://schemas.microsoft.com/office/drawing/2014/main" id="{BD8BDDCC-F050-41BC-86A7-02F17BE13CA7}"/>
              </a:ext>
            </a:extLst>
          </p:cNvPr>
          <p:cNvSpPr/>
          <p:nvPr/>
        </p:nvSpPr>
        <p:spPr>
          <a:xfrm>
            <a:off x="4635905" y="1877602"/>
            <a:ext cx="2236235" cy="731284"/>
          </a:xfrm>
          <a:prstGeom prst="wedgeRoundRectCallout">
            <a:avLst>
              <a:gd name="adj1" fmla="val -68150"/>
              <a:gd name="adj2" fmla="val -1443"/>
              <a:gd name="adj3" fmla="val 16667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새로 </a:t>
            </a:r>
            <a:r>
              <a:rPr lang="ko-KR" altLang="en-US" sz="2000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만들어잉</a:t>
            </a:r>
            <a:endParaRPr lang="ko-KR" altLang="en-US" sz="20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C0EB0C7-C242-46E4-954D-55F0E8BC5493}"/>
              </a:ext>
            </a:extLst>
          </p:cNvPr>
          <p:cNvSpPr/>
          <p:nvPr/>
        </p:nvSpPr>
        <p:spPr>
          <a:xfrm>
            <a:off x="196299" y="4819336"/>
            <a:ext cx="4637985" cy="1911726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CF3CAC64-48C6-4028-B2EF-3026E281A449}"/>
              </a:ext>
            </a:extLst>
          </p:cNvPr>
          <p:cNvGrpSpPr/>
          <p:nvPr/>
        </p:nvGrpSpPr>
        <p:grpSpPr>
          <a:xfrm>
            <a:off x="2522597" y="3429000"/>
            <a:ext cx="7154374" cy="839326"/>
            <a:chOff x="3839557" y="4110086"/>
            <a:chExt cx="4663420" cy="547096"/>
          </a:xfrm>
        </p:grpSpPr>
        <p:sp>
          <p:nvSpPr>
            <p:cNvPr id="63" name="사각형: 둥근 모서리 62">
              <a:extLst>
                <a:ext uri="{FF2B5EF4-FFF2-40B4-BE49-F238E27FC236}">
                  <a16:creationId xmlns:a16="http://schemas.microsoft.com/office/drawing/2014/main" id="{403FA3A9-9C45-4BBE-BF67-DB4EB78BDF87}"/>
                </a:ext>
              </a:extLst>
            </p:cNvPr>
            <p:cNvSpPr/>
            <p:nvPr/>
          </p:nvSpPr>
          <p:spPr>
            <a:xfrm>
              <a:off x="3839557" y="4110086"/>
              <a:ext cx="4663420" cy="547096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cxnSp>
          <p:nvCxnSpPr>
            <p:cNvPr id="64" name="직선 연결선 63">
              <a:extLst>
                <a:ext uri="{FF2B5EF4-FFF2-40B4-BE49-F238E27FC236}">
                  <a16:creationId xmlns:a16="http://schemas.microsoft.com/office/drawing/2014/main" id="{600EC064-6133-4EF3-B4A2-0E6143D5A5FA}"/>
                </a:ext>
              </a:extLst>
            </p:cNvPr>
            <p:cNvCxnSpPr/>
            <p:nvPr/>
          </p:nvCxnSpPr>
          <p:spPr>
            <a:xfrm>
              <a:off x="422320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 64">
              <a:extLst>
                <a:ext uri="{FF2B5EF4-FFF2-40B4-BE49-F238E27FC236}">
                  <a16:creationId xmlns:a16="http://schemas.microsoft.com/office/drawing/2014/main" id="{03627CB5-E86C-40C1-A448-FCC262161A44}"/>
                </a:ext>
              </a:extLst>
            </p:cNvPr>
            <p:cNvCxnSpPr/>
            <p:nvPr/>
          </p:nvCxnSpPr>
          <p:spPr>
            <a:xfrm>
              <a:off x="461127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 65">
              <a:extLst>
                <a:ext uri="{FF2B5EF4-FFF2-40B4-BE49-F238E27FC236}">
                  <a16:creationId xmlns:a16="http://schemas.microsoft.com/office/drawing/2014/main" id="{E3CA1117-DAAB-400F-A5E7-81C2C3B6A13B}"/>
                </a:ext>
              </a:extLst>
            </p:cNvPr>
            <p:cNvCxnSpPr/>
            <p:nvPr/>
          </p:nvCxnSpPr>
          <p:spPr>
            <a:xfrm>
              <a:off x="499934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 66">
              <a:extLst>
                <a:ext uri="{FF2B5EF4-FFF2-40B4-BE49-F238E27FC236}">
                  <a16:creationId xmlns:a16="http://schemas.microsoft.com/office/drawing/2014/main" id="{258DC069-3A2A-4B7F-9F51-62879BE9B5AA}"/>
                </a:ext>
              </a:extLst>
            </p:cNvPr>
            <p:cNvCxnSpPr/>
            <p:nvPr/>
          </p:nvCxnSpPr>
          <p:spPr>
            <a:xfrm>
              <a:off x="538741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 67">
              <a:extLst>
                <a:ext uri="{FF2B5EF4-FFF2-40B4-BE49-F238E27FC236}">
                  <a16:creationId xmlns:a16="http://schemas.microsoft.com/office/drawing/2014/main" id="{7A48DFD9-4383-4DE3-8A92-E4839F709FB9}"/>
                </a:ext>
              </a:extLst>
            </p:cNvPr>
            <p:cNvCxnSpPr/>
            <p:nvPr/>
          </p:nvCxnSpPr>
          <p:spPr>
            <a:xfrm>
              <a:off x="577548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 68">
              <a:extLst>
                <a:ext uri="{FF2B5EF4-FFF2-40B4-BE49-F238E27FC236}">
                  <a16:creationId xmlns:a16="http://schemas.microsoft.com/office/drawing/2014/main" id="{16F03758-F76A-4734-90F5-C5325D1E673B}"/>
                </a:ext>
              </a:extLst>
            </p:cNvPr>
            <p:cNvCxnSpPr/>
            <p:nvPr/>
          </p:nvCxnSpPr>
          <p:spPr>
            <a:xfrm>
              <a:off x="616355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 69">
              <a:extLst>
                <a:ext uri="{FF2B5EF4-FFF2-40B4-BE49-F238E27FC236}">
                  <a16:creationId xmlns:a16="http://schemas.microsoft.com/office/drawing/2014/main" id="{CF016BE7-BF63-491A-B06F-CD4B4550959B}"/>
                </a:ext>
              </a:extLst>
            </p:cNvPr>
            <p:cNvCxnSpPr/>
            <p:nvPr/>
          </p:nvCxnSpPr>
          <p:spPr>
            <a:xfrm>
              <a:off x="655162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 70">
              <a:extLst>
                <a:ext uri="{FF2B5EF4-FFF2-40B4-BE49-F238E27FC236}">
                  <a16:creationId xmlns:a16="http://schemas.microsoft.com/office/drawing/2014/main" id="{BB81352B-6821-47A3-8F72-B3753629386D}"/>
                </a:ext>
              </a:extLst>
            </p:cNvPr>
            <p:cNvCxnSpPr/>
            <p:nvPr/>
          </p:nvCxnSpPr>
          <p:spPr>
            <a:xfrm>
              <a:off x="693969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 71">
              <a:extLst>
                <a:ext uri="{FF2B5EF4-FFF2-40B4-BE49-F238E27FC236}">
                  <a16:creationId xmlns:a16="http://schemas.microsoft.com/office/drawing/2014/main" id="{D2080B1B-454D-4FFD-BB15-047709E191C0}"/>
                </a:ext>
              </a:extLst>
            </p:cNvPr>
            <p:cNvCxnSpPr/>
            <p:nvPr/>
          </p:nvCxnSpPr>
          <p:spPr>
            <a:xfrm>
              <a:off x="732776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 72">
              <a:extLst>
                <a:ext uri="{FF2B5EF4-FFF2-40B4-BE49-F238E27FC236}">
                  <a16:creationId xmlns:a16="http://schemas.microsoft.com/office/drawing/2014/main" id="{D49DF9EE-CA11-44D8-993D-3CC9A47EF70A}"/>
                </a:ext>
              </a:extLst>
            </p:cNvPr>
            <p:cNvCxnSpPr/>
            <p:nvPr/>
          </p:nvCxnSpPr>
          <p:spPr>
            <a:xfrm>
              <a:off x="771583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 73">
              <a:extLst>
                <a:ext uri="{FF2B5EF4-FFF2-40B4-BE49-F238E27FC236}">
                  <a16:creationId xmlns:a16="http://schemas.microsoft.com/office/drawing/2014/main" id="{987DEFED-A991-464E-A091-DAA6FAB9BDE0}"/>
                </a:ext>
              </a:extLst>
            </p:cNvPr>
            <p:cNvCxnSpPr/>
            <p:nvPr/>
          </p:nvCxnSpPr>
          <p:spPr>
            <a:xfrm>
              <a:off x="810390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341988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8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기존 버퍼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5EFCFCBE-5ACC-46BB-BCC1-222060FEF394}"/>
              </a:ext>
            </a:extLst>
          </p:cNvPr>
          <p:cNvSpPr/>
          <p:nvPr/>
        </p:nvSpPr>
        <p:spPr>
          <a:xfrm>
            <a:off x="492090" y="2067272"/>
            <a:ext cx="3604445" cy="91003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버퍼 생성 </a:t>
            </a:r>
            <a:r>
              <a:rPr lang="en-US" altLang="ko-KR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(1024)</a:t>
            </a:r>
            <a:endParaRPr lang="ko-KR" altLang="en-US" sz="28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9034DBFA-A1FE-41A0-ACA9-F63CE94264C7}"/>
              </a:ext>
            </a:extLst>
          </p:cNvPr>
          <p:cNvGrpSpPr/>
          <p:nvPr/>
        </p:nvGrpSpPr>
        <p:grpSpPr>
          <a:xfrm>
            <a:off x="312940" y="4882717"/>
            <a:ext cx="4419315" cy="1848345"/>
            <a:chOff x="2745056" y="3314670"/>
            <a:chExt cx="7154374" cy="2992263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9C9E1025-0A94-410C-B5C9-1202BDC679F3}"/>
                </a:ext>
              </a:extLst>
            </p:cNvPr>
            <p:cNvGrpSpPr/>
            <p:nvPr/>
          </p:nvGrpSpPr>
          <p:grpSpPr>
            <a:xfrm>
              <a:off x="2745056" y="4370891"/>
              <a:ext cx="7154374" cy="839326"/>
              <a:chOff x="3839557" y="4110086"/>
              <a:chExt cx="4663420" cy="547096"/>
            </a:xfrm>
          </p:grpSpPr>
          <p:sp>
            <p:nvSpPr>
              <p:cNvPr id="13" name="사각형: 둥근 모서리 12">
                <a:extLst>
                  <a:ext uri="{FF2B5EF4-FFF2-40B4-BE49-F238E27FC236}">
                    <a16:creationId xmlns:a16="http://schemas.microsoft.com/office/drawing/2014/main" id="{320DDBE9-2062-4B59-91A0-A7B546791737}"/>
                  </a:ext>
                </a:extLst>
              </p:cNvPr>
              <p:cNvSpPr/>
              <p:nvPr/>
            </p:nvSpPr>
            <p:spPr>
              <a:xfrm>
                <a:off x="3839557" y="4110086"/>
                <a:ext cx="4663420" cy="547096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cxnSp>
            <p:nvCxnSpPr>
              <p:cNvPr id="5" name="직선 연결선 4">
                <a:extLst>
                  <a:ext uri="{FF2B5EF4-FFF2-40B4-BE49-F238E27FC236}">
                    <a16:creationId xmlns:a16="http://schemas.microsoft.com/office/drawing/2014/main" id="{4EDAB229-46E8-4D5B-840B-A630DBC7CD05}"/>
                  </a:ext>
                </a:extLst>
              </p:cNvPr>
              <p:cNvCxnSpPr/>
              <p:nvPr/>
            </p:nvCxnSpPr>
            <p:spPr>
              <a:xfrm>
                <a:off x="422320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직선 연결선 15">
                <a:extLst>
                  <a:ext uri="{FF2B5EF4-FFF2-40B4-BE49-F238E27FC236}">
                    <a16:creationId xmlns:a16="http://schemas.microsoft.com/office/drawing/2014/main" id="{7F98917F-38E1-4BE8-B47E-86FA24CF2F5F}"/>
                  </a:ext>
                </a:extLst>
              </p:cNvPr>
              <p:cNvCxnSpPr/>
              <p:nvPr/>
            </p:nvCxnSpPr>
            <p:spPr>
              <a:xfrm>
                <a:off x="461127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1DC1A249-F4A8-40FB-8999-FACD89FF4D06}"/>
                  </a:ext>
                </a:extLst>
              </p:cNvPr>
              <p:cNvCxnSpPr/>
              <p:nvPr/>
            </p:nvCxnSpPr>
            <p:spPr>
              <a:xfrm>
                <a:off x="499934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A41D96EB-44A8-49F0-B6BB-34ACBDD8D9DA}"/>
                  </a:ext>
                </a:extLst>
              </p:cNvPr>
              <p:cNvCxnSpPr/>
              <p:nvPr/>
            </p:nvCxnSpPr>
            <p:spPr>
              <a:xfrm>
                <a:off x="538741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229E4E33-E9CA-4829-90D5-E83AB255CE34}"/>
                  </a:ext>
                </a:extLst>
              </p:cNvPr>
              <p:cNvCxnSpPr/>
              <p:nvPr/>
            </p:nvCxnSpPr>
            <p:spPr>
              <a:xfrm>
                <a:off x="577548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>
                <a:extLst>
                  <a:ext uri="{FF2B5EF4-FFF2-40B4-BE49-F238E27FC236}">
                    <a16:creationId xmlns:a16="http://schemas.microsoft.com/office/drawing/2014/main" id="{90360CF7-3D78-4BAE-989B-F082C8FB9996}"/>
                  </a:ext>
                </a:extLst>
              </p:cNvPr>
              <p:cNvCxnSpPr/>
              <p:nvPr/>
            </p:nvCxnSpPr>
            <p:spPr>
              <a:xfrm>
                <a:off x="616355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id="{1C4ED078-1A4B-4C3C-B5DD-CE03F72B7C8F}"/>
                  </a:ext>
                </a:extLst>
              </p:cNvPr>
              <p:cNvCxnSpPr/>
              <p:nvPr/>
            </p:nvCxnSpPr>
            <p:spPr>
              <a:xfrm>
                <a:off x="655162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>
                <a:extLst>
                  <a:ext uri="{FF2B5EF4-FFF2-40B4-BE49-F238E27FC236}">
                    <a16:creationId xmlns:a16="http://schemas.microsoft.com/office/drawing/2014/main" id="{2ED30EB1-D977-4089-ABC8-7091E3F962D8}"/>
                  </a:ext>
                </a:extLst>
              </p:cNvPr>
              <p:cNvCxnSpPr/>
              <p:nvPr/>
            </p:nvCxnSpPr>
            <p:spPr>
              <a:xfrm>
                <a:off x="693969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직선 연결선 24">
                <a:extLst>
                  <a:ext uri="{FF2B5EF4-FFF2-40B4-BE49-F238E27FC236}">
                    <a16:creationId xmlns:a16="http://schemas.microsoft.com/office/drawing/2014/main" id="{CAB59B10-480E-4097-A60B-669C04E594CF}"/>
                  </a:ext>
                </a:extLst>
              </p:cNvPr>
              <p:cNvCxnSpPr/>
              <p:nvPr/>
            </p:nvCxnSpPr>
            <p:spPr>
              <a:xfrm>
                <a:off x="732776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>
                <a:extLst>
                  <a:ext uri="{FF2B5EF4-FFF2-40B4-BE49-F238E27FC236}">
                    <a16:creationId xmlns:a16="http://schemas.microsoft.com/office/drawing/2014/main" id="{7E8CC32E-BA85-4778-BC42-159DF7AFE3D4}"/>
                  </a:ext>
                </a:extLst>
              </p:cNvPr>
              <p:cNvCxnSpPr/>
              <p:nvPr/>
            </p:nvCxnSpPr>
            <p:spPr>
              <a:xfrm>
                <a:off x="771583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>
                <a:extLst>
                  <a:ext uri="{FF2B5EF4-FFF2-40B4-BE49-F238E27FC236}">
                    <a16:creationId xmlns:a16="http://schemas.microsoft.com/office/drawing/2014/main" id="{BF7472FD-9B95-4E56-8094-60BF05FA9C71}"/>
                  </a:ext>
                </a:extLst>
              </p:cNvPr>
              <p:cNvCxnSpPr/>
              <p:nvPr/>
            </p:nvCxnSpPr>
            <p:spPr>
              <a:xfrm>
                <a:off x="810390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671A3B29-1661-4AAB-B827-589DD6F0C7AD}"/>
                </a:ext>
              </a:extLst>
            </p:cNvPr>
            <p:cNvSpPr/>
            <p:nvPr/>
          </p:nvSpPr>
          <p:spPr>
            <a:xfrm>
              <a:off x="2817785" y="4457391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13252310-8E97-4AA6-8723-2617D0DE433C}"/>
                </a:ext>
              </a:extLst>
            </p:cNvPr>
            <p:cNvSpPr/>
            <p:nvPr/>
          </p:nvSpPr>
          <p:spPr>
            <a:xfrm>
              <a:off x="3413140" y="4457391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A7138524-619E-4215-808C-21755AD992E6}"/>
                </a:ext>
              </a:extLst>
            </p:cNvPr>
            <p:cNvSpPr/>
            <p:nvPr/>
          </p:nvSpPr>
          <p:spPr>
            <a:xfrm>
              <a:off x="4001726" y="4457391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20146DA3-C365-47F9-8692-7C11FB8BAF13}"/>
                </a:ext>
              </a:extLst>
            </p:cNvPr>
            <p:cNvSpPr/>
            <p:nvPr/>
          </p:nvSpPr>
          <p:spPr>
            <a:xfrm>
              <a:off x="4603854" y="4457391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왼쪽 대괄호 9">
              <a:extLst>
                <a:ext uri="{FF2B5EF4-FFF2-40B4-BE49-F238E27FC236}">
                  <a16:creationId xmlns:a16="http://schemas.microsoft.com/office/drawing/2014/main" id="{4EE40424-7053-495B-BD95-A4B905218D4A}"/>
                </a:ext>
              </a:extLst>
            </p:cNvPr>
            <p:cNvSpPr/>
            <p:nvPr/>
          </p:nvSpPr>
          <p:spPr>
            <a:xfrm rot="16200000">
              <a:off x="3774378" y="4373329"/>
              <a:ext cx="309228" cy="2222411"/>
            </a:xfrm>
            <a:prstGeom prst="leftBracket">
              <a:avLst>
                <a:gd name="adj" fmla="val 197340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DDB2517C-0756-4EAD-BCD1-1DA948E0C63B}"/>
                </a:ext>
              </a:extLst>
            </p:cNvPr>
            <p:cNvSpPr/>
            <p:nvPr/>
          </p:nvSpPr>
          <p:spPr>
            <a:xfrm>
              <a:off x="3061605" y="5758852"/>
              <a:ext cx="1728844" cy="54808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6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사용된 공간</a:t>
              </a:r>
            </a:p>
          </p:txBody>
        </p:sp>
        <p:sp>
          <p:nvSpPr>
            <p:cNvPr id="37" name="왼쪽 대괄호 36">
              <a:extLst>
                <a:ext uri="{FF2B5EF4-FFF2-40B4-BE49-F238E27FC236}">
                  <a16:creationId xmlns:a16="http://schemas.microsoft.com/office/drawing/2014/main" id="{7FBF0EF9-4847-42D3-A488-B52342705C32}"/>
                </a:ext>
              </a:extLst>
            </p:cNvPr>
            <p:cNvSpPr/>
            <p:nvPr/>
          </p:nvSpPr>
          <p:spPr>
            <a:xfrm rot="5400000">
              <a:off x="7338702" y="1776213"/>
              <a:ext cx="309228" cy="4564559"/>
            </a:xfrm>
            <a:prstGeom prst="leftBracket">
              <a:avLst>
                <a:gd name="adj" fmla="val 197340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DA04D2A9-59E5-460D-819B-E6CABB246AA2}"/>
                </a:ext>
              </a:extLst>
            </p:cNvPr>
            <p:cNvSpPr/>
            <p:nvPr/>
          </p:nvSpPr>
          <p:spPr>
            <a:xfrm>
              <a:off x="6296312" y="3314670"/>
              <a:ext cx="2362044" cy="54808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6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사용 가능한 공간</a:t>
              </a:r>
            </a:p>
          </p:txBody>
        </p:sp>
      </p:grpSp>
      <p:sp>
        <p:nvSpPr>
          <p:cNvPr id="2" name="말풍선: 모서리가 둥근 사각형 1">
            <a:extLst>
              <a:ext uri="{FF2B5EF4-FFF2-40B4-BE49-F238E27FC236}">
                <a16:creationId xmlns:a16="http://schemas.microsoft.com/office/drawing/2014/main" id="{BD8BDDCC-F050-41BC-86A7-02F17BE13CA7}"/>
              </a:ext>
            </a:extLst>
          </p:cNvPr>
          <p:cNvSpPr/>
          <p:nvPr/>
        </p:nvSpPr>
        <p:spPr>
          <a:xfrm>
            <a:off x="4635905" y="1877602"/>
            <a:ext cx="2236235" cy="731284"/>
          </a:xfrm>
          <a:prstGeom prst="wedgeRoundRectCallout">
            <a:avLst>
              <a:gd name="adj1" fmla="val -68150"/>
              <a:gd name="adj2" fmla="val -1443"/>
              <a:gd name="adj3" fmla="val 16667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짜잔</a:t>
            </a:r>
            <a:r>
              <a:rPr lang="en-US" altLang="ko-KR" sz="20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!!</a:t>
            </a:r>
            <a:endParaRPr lang="ko-KR" altLang="en-US" sz="20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C0EB0C7-C242-46E4-954D-55F0E8BC5493}"/>
              </a:ext>
            </a:extLst>
          </p:cNvPr>
          <p:cNvSpPr/>
          <p:nvPr/>
        </p:nvSpPr>
        <p:spPr>
          <a:xfrm>
            <a:off x="196299" y="4819336"/>
            <a:ext cx="4637985" cy="1911726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CF3CAC64-48C6-4028-B2EF-3026E281A449}"/>
              </a:ext>
            </a:extLst>
          </p:cNvPr>
          <p:cNvGrpSpPr/>
          <p:nvPr/>
        </p:nvGrpSpPr>
        <p:grpSpPr>
          <a:xfrm>
            <a:off x="2522597" y="3429000"/>
            <a:ext cx="7154374" cy="839326"/>
            <a:chOff x="3839557" y="4110086"/>
            <a:chExt cx="4663420" cy="547096"/>
          </a:xfrm>
        </p:grpSpPr>
        <p:sp>
          <p:nvSpPr>
            <p:cNvPr id="63" name="사각형: 둥근 모서리 62">
              <a:extLst>
                <a:ext uri="{FF2B5EF4-FFF2-40B4-BE49-F238E27FC236}">
                  <a16:creationId xmlns:a16="http://schemas.microsoft.com/office/drawing/2014/main" id="{403FA3A9-9C45-4BBE-BF67-DB4EB78BDF87}"/>
                </a:ext>
              </a:extLst>
            </p:cNvPr>
            <p:cNvSpPr/>
            <p:nvPr/>
          </p:nvSpPr>
          <p:spPr>
            <a:xfrm>
              <a:off x="3839557" y="4110086"/>
              <a:ext cx="4663420" cy="547096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cxnSp>
          <p:nvCxnSpPr>
            <p:cNvPr id="64" name="직선 연결선 63">
              <a:extLst>
                <a:ext uri="{FF2B5EF4-FFF2-40B4-BE49-F238E27FC236}">
                  <a16:creationId xmlns:a16="http://schemas.microsoft.com/office/drawing/2014/main" id="{600EC064-6133-4EF3-B4A2-0E6143D5A5FA}"/>
                </a:ext>
              </a:extLst>
            </p:cNvPr>
            <p:cNvCxnSpPr/>
            <p:nvPr/>
          </p:nvCxnSpPr>
          <p:spPr>
            <a:xfrm>
              <a:off x="422320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 64">
              <a:extLst>
                <a:ext uri="{FF2B5EF4-FFF2-40B4-BE49-F238E27FC236}">
                  <a16:creationId xmlns:a16="http://schemas.microsoft.com/office/drawing/2014/main" id="{03627CB5-E86C-40C1-A448-FCC262161A44}"/>
                </a:ext>
              </a:extLst>
            </p:cNvPr>
            <p:cNvCxnSpPr/>
            <p:nvPr/>
          </p:nvCxnSpPr>
          <p:spPr>
            <a:xfrm>
              <a:off x="461127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 65">
              <a:extLst>
                <a:ext uri="{FF2B5EF4-FFF2-40B4-BE49-F238E27FC236}">
                  <a16:creationId xmlns:a16="http://schemas.microsoft.com/office/drawing/2014/main" id="{E3CA1117-DAAB-400F-A5E7-81C2C3B6A13B}"/>
                </a:ext>
              </a:extLst>
            </p:cNvPr>
            <p:cNvCxnSpPr/>
            <p:nvPr/>
          </p:nvCxnSpPr>
          <p:spPr>
            <a:xfrm>
              <a:off x="499934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 66">
              <a:extLst>
                <a:ext uri="{FF2B5EF4-FFF2-40B4-BE49-F238E27FC236}">
                  <a16:creationId xmlns:a16="http://schemas.microsoft.com/office/drawing/2014/main" id="{258DC069-3A2A-4B7F-9F51-62879BE9B5AA}"/>
                </a:ext>
              </a:extLst>
            </p:cNvPr>
            <p:cNvCxnSpPr/>
            <p:nvPr/>
          </p:nvCxnSpPr>
          <p:spPr>
            <a:xfrm>
              <a:off x="538741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 67">
              <a:extLst>
                <a:ext uri="{FF2B5EF4-FFF2-40B4-BE49-F238E27FC236}">
                  <a16:creationId xmlns:a16="http://schemas.microsoft.com/office/drawing/2014/main" id="{7A48DFD9-4383-4DE3-8A92-E4839F709FB9}"/>
                </a:ext>
              </a:extLst>
            </p:cNvPr>
            <p:cNvCxnSpPr/>
            <p:nvPr/>
          </p:nvCxnSpPr>
          <p:spPr>
            <a:xfrm>
              <a:off x="577548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 68">
              <a:extLst>
                <a:ext uri="{FF2B5EF4-FFF2-40B4-BE49-F238E27FC236}">
                  <a16:creationId xmlns:a16="http://schemas.microsoft.com/office/drawing/2014/main" id="{16F03758-F76A-4734-90F5-C5325D1E673B}"/>
                </a:ext>
              </a:extLst>
            </p:cNvPr>
            <p:cNvCxnSpPr/>
            <p:nvPr/>
          </p:nvCxnSpPr>
          <p:spPr>
            <a:xfrm>
              <a:off x="616355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 69">
              <a:extLst>
                <a:ext uri="{FF2B5EF4-FFF2-40B4-BE49-F238E27FC236}">
                  <a16:creationId xmlns:a16="http://schemas.microsoft.com/office/drawing/2014/main" id="{CF016BE7-BF63-491A-B06F-CD4B4550959B}"/>
                </a:ext>
              </a:extLst>
            </p:cNvPr>
            <p:cNvCxnSpPr/>
            <p:nvPr/>
          </p:nvCxnSpPr>
          <p:spPr>
            <a:xfrm>
              <a:off x="655162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 70">
              <a:extLst>
                <a:ext uri="{FF2B5EF4-FFF2-40B4-BE49-F238E27FC236}">
                  <a16:creationId xmlns:a16="http://schemas.microsoft.com/office/drawing/2014/main" id="{BB81352B-6821-47A3-8F72-B3753629386D}"/>
                </a:ext>
              </a:extLst>
            </p:cNvPr>
            <p:cNvCxnSpPr/>
            <p:nvPr/>
          </p:nvCxnSpPr>
          <p:spPr>
            <a:xfrm>
              <a:off x="693969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 71">
              <a:extLst>
                <a:ext uri="{FF2B5EF4-FFF2-40B4-BE49-F238E27FC236}">
                  <a16:creationId xmlns:a16="http://schemas.microsoft.com/office/drawing/2014/main" id="{D2080B1B-454D-4FFD-BB15-047709E191C0}"/>
                </a:ext>
              </a:extLst>
            </p:cNvPr>
            <p:cNvCxnSpPr/>
            <p:nvPr/>
          </p:nvCxnSpPr>
          <p:spPr>
            <a:xfrm>
              <a:off x="732776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 72">
              <a:extLst>
                <a:ext uri="{FF2B5EF4-FFF2-40B4-BE49-F238E27FC236}">
                  <a16:creationId xmlns:a16="http://schemas.microsoft.com/office/drawing/2014/main" id="{D49DF9EE-CA11-44D8-993D-3CC9A47EF70A}"/>
                </a:ext>
              </a:extLst>
            </p:cNvPr>
            <p:cNvCxnSpPr/>
            <p:nvPr/>
          </p:nvCxnSpPr>
          <p:spPr>
            <a:xfrm>
              <a:off x="771583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 73">
              <a:extLst>
                <a:ext uri="{FF2B5EF4-FFF2-40B4-BE49-F238E27FC236}">
                  <a16:creationId xmlns:a16="http://schemas.microsoft.com/office/drawing/2014/main" id="{987DEFED-A991-464E-A091-DAA6FAB9BDE0}"/>
                </a:ext>
              </a:extLst>
            </p:cNvPr>
            <p:cNvCxnSpPr/>
            <p:nvPr/>
          </p:nvCxnSpPr>
          <p:spPr>
            <a:xfrm>
              <a:off x="810390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530FC36-C7D6-465A-BF59-CB087F6F0ADA}"/>
              </a:ext>
            </a:extLst>
          </p:cNvPr>
          <p:cNvGrpSpPr/>
          <p:nvPr/>
        </p:nvGrpSpPr>
        <p:grpSpPr>
          <a:xfrm>
            <a:off x="4718095" y="4268326"/>
            <a:ext cx="3131937" cy="2428359"/>
            <a:chOff x="4729691" y="4413395"/>
            <a:chExt cx="3131937" cy="2428359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06F0298E-5BD3-442A-BD26-47DB774150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729691" y="4413395"/>
              <a:ext cx="3131937" cy="2350379"/>
            </a:xfrm>
            <a:prstGeom prst="rect">
              <a:avLst/>
            </a:prstGeom>
          </p:spPr>
        </p:pic>
        <p:sp>
          <p:nvSpPr>
            <p:cNvPr id="43" name="사각형: 둥근 모서리 42">
              <a:extLst>
                <a:ext uri="{FF2B5EF4-FFF2-40B4-BE49-F238E27FC236}">
                  <a16:creationId xmlns:a16="http://schemas.microsoft.com/office/drawing/2014/main" id="{91F121CE-0A9F-4045-8D4C-00E2227DBD35}"/>
                </a:ext>
              </a:extLst>
            </p:cNvPr>
            <p:cNvSpPr/>
            <p:nvPr/>
          </p:nvSpPr>
          <p:spPr>
            <a:xfrm>
              <a:off x="5534431" y="6445346"/>
              <a:ext cx="1753000" cy="396408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dirty="0" err="1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가비지</a:t>
              </a:r>
              <a:r>
                <a:rPr lang="ko-KR" altLang="en-US" sz="20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</a:t>
              </a:r>
              <a:r>
                <a:rPr lang="ko-KR" altLang="en-US" sz="2000" dirty="0" err="1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콜렉터</a:t>
              </a:r>
              <a:endParaRPr lang="ko-KR" altLang="en-US" sz="20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374106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5EFCFCBE-5ACC-46BB-BCC1-222060FEF394}"/>
              </a:ext>
            </a:extLst>
          </p:cNvPr>
          <p:cNvSpPr/>
          <p:nvPr/>
        </p:nvSpPr>
        <p:spPr>
          <a:xfrm>
            <a:off x="492090" y="2067272"/>
            <a:ext cx="3604445" cy="91003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버퍼 생성 </a:t>
            </a:r>
            <a:r>
              <a:rPr lang="en-US" altLang="ko-KR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(1024)</a:t>
            </a:r>
            <a:endParaRPr lang="ko-KR" altLang="en-US" sz="28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9034DBFA-A1FE-41A0-ACA9-F63CE94264C7}"/>
              </a:ext>
            </a:extLst>
          </p:cNvPr>
          <p:cNvGrpSpPr/>
          <p:nvPr/>
        </p:nvGrpSpPr>
        <p:grpSpPr>
          <a:xfrm>
            <a:off x="312940" y="4882717"/>
            <a:ext cx="4419315" cy="1848345"/>
            <a:chOff x="2745056" y="3314670"/>
            <a:chExt cx="7154374" cy="2992263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9C9E1025-0A94-410C-B5C9-1202BDC679F3}"/>
                </a:ext>
              </a:extLst>
            </p:cNvPr>
            <p:cNvGrpSpPr/>
            <p:nvPr/>
          </p:nvGrpSpPr>
          <p:grpSpPr>
            <a:xfrm>
              <a:off x="2745056" y="4370891"/>
              <a:ext cx="7154374" cy="839326"/>
              <a:chOff x="3839557" y="4110086"/>
              <a:chExt cx="4663420" cy="547096"/>
            </a:xfrm>
          </p:grpSpPr>
          <p:sp>
            <p:nvSpPr>
              <p:cNvPr id="13" name="사각형: 둥근 모서리 12">
                <a:extLst>
                  <a:ext uri="{FF2B5EF4-FFF2-40B4-BE49-F238E27FC236}">
                    <a16:creationId xmlns:a16="http://schemas.microsoft.com/office/drawing/2014/main" id="{320DDBE9-2062-4B59-91A0-A7B546791737}"/>
                  </a:ext>
                </a:extLst>
              </p:cNvPr>
              <p:cNvSpPr/>
              <p:nvPr/>
            </p:nvSpPr>
            <p:spPr>
              <a:xfrm>
                <a:off x="3839557" y="4110086"/>
                <a:ext cx="4663420" cy="547096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cxnSp>
            <p:nvCxnSpPr>
              <p:cNvPr id="5" name="직선 연결선 4">
                <a:extLst>
                  <a:ext uri="{FF2B5EF4-FFF2-40B4-BE49-F238E27FC236}">
                    <a16:creationId xmlns:a16="http://schemas.microsoft.com/office/drawing/2014/main" id="{4EDAB229-46E8-4D5B-840B-A630DBC7CD05}"/>
                  </a:ext>
                </a:extLst>
              </p:cNvPr>
              <p:cNvCxnSpPr/>
              <p:nvPr/>
            </p:nvCxnSpPr>
            <p:spPr>
              <a:xfrm>
                <a:off x="422320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직선 연결선 15">
                <a:extLst>
                  <a:ext uri="{FF2B5EF4-FFF2-40B4-BE49-F238E27FC236}">
                    <a16:creationId xmlns:a16="http://schemas.microsoft.com/office/drawing/2014/main" id="{7F98917F-38E1-4BE8-B47E-86FA24CF2F5F}"/>
                  </a:ext>
                </a:extLst>
              </p:cNvPr>
              <p:cNvCxnSpPr/>
              <p:nvPr/>
            </p:nvCxnSpPr>
            <p:spPr>
              <a:xfrm>
                <a:off x="461127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1DC1A249-F4A8-40FB-8999-FACD89FF4D06}"/>
                  </a:ext>
                </a:extLst>
              </p:cNvPr>
              <p:cNvCxnSpPr/>
              <p:nvPr/>
            </p:nvCxnSpPr>
            <p:spPr>
              <a:xfrm>
                <a:off x="499934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A41D96EB-44A8-49F0-B6BB-34ACBDD8D9DA}"/>
                  </a:ext>
                </a:extLst>
              </p:cNvPr>
              <p:cNvCxnSpPr/>
              <p:nvPr/>
            </p:nvCxnSpPr>
            <p:spPr>
              <a:xfrm>
                <a:off x="538741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229E4E33-E9CA-4829-90D5-E83AB255CE34}"/>
                  </a:ext>
                </a:extLst>
              </p:cNvPr>
              <p:cNvCxnSpPr/>
              <p:nvPr/>
            </p:nvCxnSpPr>
            <p:spPr>
              <a:xfrm>
                <a:off x="577548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>
                <a:extLst>
                  <a:ext uri="{FF2B5EF4-FFF2-40B4-BE49-F238E27FC236}">
                    <a16:creationId xmlns:a16="http://schemas.microsoft.com/office/drawing/2014/main" id="{90360CF7-3D78-4BAE-989B-F082C8FB9996}"/>
                  </a:ext>
                </a:extLst>
              </p:cNvPr>
              <p:cNvCxnSpPr/>
              <p:nvPr/>
            </p:nvCxnSpPr>
            <p:spPr>
              <a:xfrm>
                <a:off x="616355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id="{1C4ED078-1A4B-4C3C-B5DD-CE03F72B7C8F}"/>
                  </a:ext>
                </a:extLst>
              </p:cNvPr>
              <p:cNvCxnSpPr/>
              <p:nvPr/>
            </p:nvCxnSpPr>
            <p:spPr>
              <a:xfrm>
                <a:off x="655162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>
                <a:extLst>
                  <a:ext uri="{FF2B5EF4-FFF2-40B4-BE49-F238E27FC236}">
                    <a16:creationId xmlns:a16="http://schemas.microsoft.com/office/drawing/2014/main" id="{2ED30EB1-D977-4089-ABC8-7091E3F962D8}"/>
                  </a:ext>
                </a:extLst>
              </p:cNvPr>
              <p:cNvCxnSpPr/>
              <p:nvPr/>
            </p:nvCxnSpPr>
            <p:spPr>
              <a:xfrm>
                <a:off x="693969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직선 연결선 24">
                <a:extLst>
                  <a:ext uri="{FF2B5EF4-FFF2-40B4-BE49-F238E27FC236}">
                    <a16:creationId xmlns:a16="http://schemas.microsoft.com/office/drawing/2014/main" id="{CAB59B10-480E-4097-A60B-669C04E594CF}"/>
                  </a:ext>
                </a:extLst>
              </p:cNvPr>
              <p:cNvCxnSpPr/>
              <p:nvPr/>
            </p:nvCxnSpPr>
            <p:spPr>
              <a:xfrm>
                <a:off x="732776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>
                <a:extLst>
                  <a:ext uri="{FF2B5EF4-FFF2-40B4-BE49-F238E27FC236}">
                    <a16:creationId xmlns:a16="http://schemas.microsoft.com/office/drawing/2014/main" id="{7E8CC32E-BA85-4778-BC42-159DF7AFE3D4}"/>
                  </a:ext>
                </a:extLst>
              </p:cNvPr>
              <p:cNvCxnSpPr/>
              <p:nvPr/>
            </p:nvCxnSpPr>
            <p:spPr>
              <a:xfrm>
                <a:off x="771583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>
                <a:extLst>
                  <a:ext uri="{FF2B5EF4-FFF2-40B4-BE49-F238E27FC236}">
                    <a16:creationId xmlns:a16="http://schemas.microsoft.com/office/drawing/2014/main" id="{BF7472FD-9B95-4E56-8094-60BF05FA9C71}"/>
                  </a:ext>
                </a:extLst>
              </p:cNvPr>
              <p:cNvCxnSpPr/>
              <p:nvPr/>
            </p:nvCxnSpPr>
            <p:spPr>
              <a:xfrm>
                <a:off x="810390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671A3B29-1661-4AAB-B827-589DD6F0C7AD}"/>
                </a:ext>
              </a:extLst>
            </p:cNvPr>
            <p:cNvSpPr/>
            <p:nvPr/>
          </p:nvSpPr>
          <p:spPr>
            <a:xfrm>
              <a:off x="2817785" y="4457391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13252310-8E97-4AA6-8723-2617D0DE433C}"/>
                </a:ext>
              </a:extLst>
            </p:cNvPr>
            <p:cNvSpPr/>
            <p:nvPr/>
          </p:nvSpPr>
          <p:spPr>
            <a:xfrm>
              <a:off x="3413140" y="4457391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A7138524-619E-4215-808C-21755AD992E6}"/>
                </a:ext>
              </a:extLst>
            </p:cNvPr>
            <p:cNvSpPr/>
            <p:nvPr/>
          </p:nvSpPr>
          <p:spPr>
            <a:xfrm>
              <a:off x="4001726" y="4457391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20146DA3-C365-47F9-8692-7C11FB8BAF13}"/>
                </a:ext>
              </a:extLst>
            </p:cNvPr>
            <p:cNvSpPr/>
            <p:nvPr/>
          </p:nvSpPr>
          <p:spPr>
            <a:xfrm>
              <a:off x="4603854" y="4457391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왼쪽 대괄호 9">
              <a:extLst>
                <a:ext uri="{FF2B5EF4-FFF2-40B4-BE49-F238E27FC236}">
                  <a16:creationId xmlns:a16="http://schemas.microsoft.com/office/drawing/2014/main" id="{4EE40424-7053-495B-BD95-A4B905218D4A}"/>
                </a:ext>
              </a:extLst>
            </p:cNvPr>
            <p:cNvSpPr/>
            <p:nvPr/>
          </p:nvSpPr>
          <p:spPr>
            <a:xfrm rot="16200000">
              <a:off x="3774378" y="4373329"/>
              <a:ext cx="309228" cy="2222411"/>
            </a:xfrm>
            <a:prstGeom prst="leftBracket">
              <a:avLst>
                <a:gd name="adj" fmla="val 197340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DDB2517C-0756-4EAD-BCD1-1DA948E0C63B}"/>
                </a:ext>
              </a:extLst>
            </p:cNvPr>
            <p:cNvSpPr/>
            <p:nvPr/>
          </p:nvSpPr>
          <p:spPr>
            <a:xfrm>
              <a:off x="3061605" y="5758852"/>
              <a:ext cx="1728844" cy="54808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6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사용된 공간</a:t>
              </a:r>
            </a:p>
          </p:txBody>
        </p:sp>
        <p:sp>
          <p:nvSpPr>
            <p:cNvPr id="37" name="왼쪽 대괄호 36">
              <a:extLst>
                <a:ext uri="{FF2B5EF4-FFF2-40B4-BE49-F238E27FC236}">
                  <a16:creationId xmlns:a16="http://schemas.microsoft.com/office/drawing/2014/main" id="{7FBF0EF9-4847-42D3-A488-B52342705C32}"/>
                </a:ext>
              </a:extLst>
            </p:cNvPr>
            <p:cNvSpPr/>
            <p:nvPr/>
          </p:nvSpPr>
          <p:spPr>
            <a:xfrm rot="5400000">
              <a:off x="7338702" y="1776213"/>
              <a:ext cx="309228" cy="4564559"/>
            </a:xfrm>
            <a:prstGeom prst="leftBracket">
              <a:avLst>
                <a:gd name="adj" fmla="val 197340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DA04D2A9-59E5-460D-819B-E6CABB246AA2}"/>
                </a:ext>
              </a:extLst>
            </p:cNvPr>
            <p:cNvSpPr/>
            <p:nvPr/>
          </p:nvSpPr>
          <p:spPr>
            <a:xfrm>
              <a:off x="6296312" y="3314670"/>
              <a:ext cx="2362044" cy="54808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6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사용 가능한 공간</a:t>
              </a:r>
            </a:p>
          </p:txBody>
        </p:sp>
      </p:grpSp>
      <p:sp>
        <p:nvSpPr>
          <p:cNvPr id="2" name="말풍선: 모서리가 둥근 사각형 1">
            <a:extLst>
              <a:ext uri="{FF2B5EF4-FFF2-40B4-BE49-F238E27FC236}">
                <a16:creationId xmlns:a16="http://schemas.microsoft.com/office/drawing/2014/main" id="{BD8BDDCC-F050-41BC-86A7-02F17BE13CA7}"/>
              </a:ext>
            </a:extLst>
          </p:cNvPr>
          <p:cNvSpPr/>
          <p:nvPr/>
        </p:nvSpPr>
        <p:spPr>
          <a:xfrm>
            <a:off x="4635905" y="1877602"/>
            <a:ext cx="2236235" cy="731284"/>
          </a:xfrm>
          <a:prstGeom prst="wedgeRoundRectCallout">
            <a:avLst>
              <a:gd name="adj1" fmla="val -68150"/>
              <a:gd name="adj2" fmla="val -1443"/>
              <a:gd name="adj3" fmla="val 16667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짜잔</a:t>
            </a:r>
            <a:r>
              <a:rPr lang="en-US" altLang="ko-KR" sz="20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!!</a:t>
            </a:r>
            <a:endParaRPr lang="ko-KR" altLang="en-US" sz="20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C0EB0C7-C242-46E4-954D-55F0E8BC5493}"/>
              </a:ext>
            </a:extLst>
          </p:cNvPr>
          <p:cNvSpPr/>
          <p:nvPr/>
        </p:nvSpPr>
        <p:spPr>
          <a:xfrm>
            <a:off x="196299" y="4819336"/>
            <a:ext cx="4637985" cy="1911726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CF3CAC64-48C6-4028-B2EF-3026E281A449}"/>
              </a:ext>
            </a:extLst>
          </p:cNvPr>
          <p:cNvGrpSpPr/>
          <p:nvPr/>
        </p:nvGrpSpPr>
        <p:grpSpPr>
          <a:xfrm>
            <a:off x="2522597" y="3429000"/>
            <a:ext cx="7154374" cy="839326"/>
            <a:chOff x="3839557" y="4110086"/>
            <a:chExt cx="4663420" cy="547096"/>
          </a:xfrm>
        </p:grpSpPr>
        <p:sp>
          <p:nvSpPr>
            <p:cNvPr id="63" name="사각형: 둥근 모서리 62">
              <a:extLst>
                <a:ext uri="{FF2B5EF4-FFF2-40B4-BE49-F238E27FC236}">
                  <a16:creationId xmlns:a16="http://schemas.microsoft.com/office/drawing/2014/main" id="{403FA3A9-9C45-4BBE-BF67-DB4EB78BDF87}"/>
                </a:ext>
              </a:extLst>
            </p:cNvPr>
            <p:cNvSpPr/>
            <p:nvPr/>
          </p:nvSpPr>
          <p:spPr>
            <a:xfrm>
              <a:off x="3839557" y="4110086"/>
              <a:ext cx="4663420" cy="547096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cxnSp>
          <p:nvCxnSpPr>
            <p:cNvPr id="64" name="직선 연결선 63">
              <a:extLst>
                <a:ext uri="{FF2B5EF4-FFF2-40B4-BE49-F238E27FC236}">
                  <a16:creationId xmlns:a16="http://schemas.microsoft.com/office/drawing/2014/main" id="{600EC064-6133-4EF3-B4A2-0E6143D5A5FA}"/>
                </a:ext>
              </a:extLst>
            </p:cNvPr>
            <p:cNvCxnSpPr/>
            <p:nvPr/>
          </p:nvCxnSpPr>
          <p:spPr>
            <a:xfrm>
              <a:off x="422320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 64">
              <a:extLst>
                <a:ext uri="{FF2B5EF4-FFF2-40B4-BE49-F238E27FC236}">
                  <a16:creationId xmlns:a16="http://schemas.microsoft.com/office/drawing/2014/main" id="{03627CB5-E86C-40C1-A448-FCC262161A44}"/>
                </a:ext>
              </a:extLst>
            </p:cNvPr>
            <p:cNvCxnSpPr/>
            <p:nvPr/>
          </p:nvCxnSpPr>
          <p:spPr>
            <a:xfrm>
              <a:off x="461127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 65">
              <a:extLst>
                <a:ext uri="{FF2B5EF4-FFF2-40B4-BE49-F238E27FC236}">
                  <a16:creationId xmlns:a16="http://schemas.microsoft.com/office/drawing/2014/main" id="{E3CA1117-DAAB-400F-A5E7-81C2C3B6A13B}"/>
                </a:ext>
              </a:extLst>
            </p:cNvPr>
            <p:cNvCxnSpPr/>
            <p:nvPr/>
          </p:nvCxnSpPr>
          <p:spPr>
            <a:xfrm>
              <a:off x="499934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 66">
              <a:extLst>
                <a:ext uri="{FF2B5EF4-FFF2-40B4-BE49-F238E27FC236}">
                  <a16:creationId xmlns:a16="http://schemas.microsoft.com/office/drawing/2014/main" id="{258DC069-3A2A-4B7F-9F51-62879BE9B5AA}"/>
                </a:ext>
              </a:extLst>
            </p:cNvPr>
            <p:cNvCxnSpPr/>
            <p:nvPr/>
          </p:nvCxnSpPr>
          <p:spPr>
            <a:xfrm>
              <a:off x="538741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 67">
              <a:extLst>
                <a:ext uri="{FF2B5EF4-FFF2-40B4-BE49-F238E27FC236}">
                  <a16:creationId xmlns:a16="http://schemas.microsoft.com/office/drawing/2014/main" id="{7A48DFD9-4383-4DE3-8A92-E4839F709FB9}"/>
                </a:ext>
              </a:extLst>
            </p:cNvPr>
            <p:cNvCxnSpPr/>
            <p:nvPr/>
          </p:nvCxnSpPr>
          <p:spPr>
            <a:xfrm>
              <a:off x="577548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 68">
              <a:extLst>
                <a:ext uri="{FF2B5EF4-FFF2-40B4-BE49-F238E27FC236}">
                  <a16:creationId xmlns:a16="http://schemas.microsoft.com/office/drawing/2014/main" id="{16F03758-F76A-4734-90F5-C5325D1E673B}"/>
                </a:ext>
              </a:extLst>
            </p:cNvPr>
            <p:cNvCxnSpPr/>
            <p:nvPr/>
          </p:nvCxnSpPr>
          <p:spPr>
            <a:xfrm>
              <a:off x="616355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 69">
              <a:extLst>
                <a:ext uri="{FF2B5EF4-FFF2-40B4-BE49-F238E27FC236}">
                  <a16:creationId xmlns:a16="http://schemas.microsoft.com/office/drawing/2014/main" id="{CF016BE7-BF63-491A-B06F-CD4B4550959B}"/>
                </a:ext>
              </a:extLst>
            </p:cNvPr>
            <p:cNvCxnSpPr/>
            <p:nvPr/>
          </p:nvCxnSpPr>
          <p:spPr>
            <a:xfrm>
              <a:off x="655162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 70">
              <a:extLst>
                <a:ext uri="{FF2B5EF4-FFF2-40B4-BE49-F238E27FC236}">
                  <a16:creationId xmlns:a16="http://schemas.microsoft.com/office/drawing/2014/main" id="{BB81352B-6821-47A3-8F72-B3753629386D}"/>
                </a:ext>
              </a:extLst>
            </p:cNvPr>
            <p:cNvCxnSpPr/>
            <p:nvPr/>
          </p:nvCxnSpPr>
          <p:spPr>
            <a:xfrm>
              <a:off x="693969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 71">
              <a:extLst>
                <a:ext uri="{FF2B5EF4-FFF2-40B4-BE49-F238E27FC236}">
                  <a16:creationId xmlns:a16="http://schemas.microsoft.com/office/drawing/2014/main" id="{D2080B1B-454D-4FFD-BB15-047709E191C0}"/>
                </a:ext>
              </a:extLst>
            </p:cNvPr>
            <p:cNvCxnSpPr/>
            <p:nvPr/>
          </p:nvCxnSpPr>
          <p:spPr>
            <a:xfrm>
              <a:off x="732776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 72">
              <a:extLst>
                <a:ext uri="{FF2B5EF4-FFF2-40B4-BE49-F238E27FC236}">
                  <a16:creationId xmlns:a16="http://schemas.microsoft.com/office/drawing/2014/main" id="{D49DF9EE-CA11-44D8-993D-3CC9A47EF70A}"/>
                </a:ext>
              </a:extLst>
            </p:cNvPr>
            <p:cNvCxnSpPr/>
            <p:nvPr/>
          </p:nvCxnSpPr>
          <p:spPr>
            <a:xfrm>
              <a:off x="771583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 73">
              <a:extLst>
                <a:ext uri="{FF2B5EF4-FFF2-40B4-BE49-F238E27FC236}">
                  <a16:creationId xmlns:a16="http://schemas.microsoft.com/office/drawing/2014/main" id="{987DEFED-A991-464E-A091-DAA6FAB9BDE0}"/>
                </a:ext>
              </a:extLst>
            </p:cNvPr>
            <p:cNvCxnSpPr/>
            <p:nvPr/>
          </p:nvCxnSpPr>
          <p:spPr>
            <a:xfrm>
              <a:off x="810390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530FC36-C7D6-465A-BF59-CB087F6F0ADA}"/>
              </a:ext>
            </a:extLst>
          </p:cNvPr>
          <p:cNvGrpSpPr/>
          <p:nvPr/>
        </p:nvGrpSpPr>
        <p:grpSpPr>
          <a:xfrm>
            <a:off x="4718095" y="4268326"/>
            <a:ext cx="3131937" cy="2428359"/>
            <a:chOff x="4729691" y="4413395"/>
            <a:chExt cx="3131937" cy="2428359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06F0298E-5BD3-442A-BD26-47DB774150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729691" y="4413395"/>
              <a:ext cx="3131937" cy="2350379"/>
            </a:xfrm>
            <a:prstGeom prst="rect">
              <a:avLst/>
            </a:prstGeom>
          </p:spPr>
        </p:pic>
        <p:sp>
          <p:nvSpPr>
            <p:cNvPr id="43" name="사각형: 둥근 모서리 42">
              <a:extLst>
                <a:ext uri="{FF2B5EF4-FFF2-40B4-BE49-F238E27FC236}">
                  <a16:creationId xmlns:a16="http://schemas.microsoft.com/office/drawing/2014/main" id="{91F121CE-0A9F-4045-8D4C-00E2227DBD35}"/>
                </a:ext>
              </a:extLst>
            </p:cNvPr>
            <p:cNvSpPr/>
            <p:nvPr/>
          </p:nvSpPr>
          <p:spPr>
            <a:xfrm>
              <a:off x="5534431" y="6445346"/>
              <a:ext cx="1753000" cy="396408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dirty="0" err="1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가비지</a:t>
              </a:r>
              <a:r>
                <a:rPr lang="ko-KR" altLang="en-US" sz="20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</a:t>
              </a:r>
              <a:r>
                <a:rPr lang="ko-KR" altLang="en-US" sz="2000" dirty="0" err="1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콜렉터</a:t>
              </a:r>
              <a:endParaRPr lang="ko-KR" altLang="en-US" sz="20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2B739DA-DEDF-417F-A399-137D3E3DFB5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65F8F8B5-4626-4FCC-87BE-EF10A3F0FF11}"/>
              </a:ext>
            </a:extLst>
          </p:cNvPr>
          <p:cNvGrpSpPr/>
          <p:nvPr/>
        </p:nvGrpSpPr>
        <p:grpSpPr>
          <a:xfrm>
            <a:off x="4828310" y="1675170"/>
            <a:ext cx="5812939" cy="4507084"/>
            <a:chOff x="4729691" y="4413395"/>
            <a:chExt cx="3131937" cy="2428359"/>
          </a:xfrm>
        </p:grpSpPr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6C1F6C4D-B517-4DF0-AF06-370A5D31E13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729691" y="4413395"/>
              <a:ext cx="3131937" cy="2350379"/>
            </a:xfrm>
            <a:prstGeom prst="rect">
              <a:avLst/>
            </a:prstGeom>
          </p:spPr>
        </p:pic>
        <p:sp>
          <p:nvSpPr>
            <p:cNvPr id="47" name="사각형: 둥근 모서리 46">
              <a:extLst>
                <a:ext uri="{FF2B5EF4-FFF2-40B4-BE49-F238E27FC236}">
                  <a16:creationId xmlns:a16="http://schemas.microsoft.com/office/drawing/2014/main" id="{D2912E32-3A2A-4D96-A74C-C9F804DDB6CD}"/>
                </a:ext>
              </a:extLst>
            </p:cNvPr>
            <p:cNvSpPr/>
            <p:nvPr/>
          </p:nvSpPr>
          <p:spPr>
            <a:xfrm>
              <a:off x="5534431" y="6445346"/>
              <a:ext cx="1753000" cy="396408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dirty="0" err="1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가비지</a:t>
              </a:r>
              <a:r>
                <a:rPr lang="ko-KR" altLang="en-US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</a:t>
              </a:r>
              <a:r>
                <a:rPr lang="ko-KR" altLang="en-US" sz="2800" dirty="0" err="1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콜렉터</a:t>
              </a:r>
              <a:endPara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48" name="말풍선: 모서리가 둥근 사각형 47">
            <a:extLst>
              <a:ext uri="{FF2B5EF4-FFF2-40B4-BE49-F238E27FC236}">
                <a16:creationId xmlns:a16="http://schemas.microsoft.com/office/drawing/2014/main" id="{DEE0FD6D-34D0-4E7A-A7E8-9FD2F2ABA695}"/>
              </a:ext>
            </a:extLst>
          </p:cNvPr>
          <p:cNvSpPr/>
          <p:nvPr/>
        </p:nvSpPr>
        <p:spPr>
          <a:xfrm>
            <a:off x="2506580" y="1634582"/>
            <a:ext cx="2784050" cy="1530452"/>
          </a:xfrm>
          <a:prstGeom prst="wedgeRoundRectCallout">
            <a:avLst>
              <a:gd name="adj1" fmla="val 68853"/>
              <a:gd name="adj2" fmla="val 44964"/>
              <a:gd name="adj3" fmla="val 16667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작작 불러</a:t>
            </a:r>
            <a:r>
              <a:rPr lang="en-US" altLang="ko-KR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..</a:t>
            </a:r>
          </a:p>
          <a:p>
            <a:pPr algn="ctr"/>
            <a:r>
              <a:rPr lang="ko-KR" altLang="en-US" sz="3200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ㅅ살려줘</a:t>
            </a:r>
            <a:r>
              <a:rPr lang="en-US" altLang="ko-KR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..</a:t>
            </a:r>
            <a:endParaRPr lang="ko-KR" altLang="en-US" sz="3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8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기존 버퍼</a:t>
            </a:r>
          </a:p>
        </p:txBody>
      </p:sp>
    </p:spTree>
    <p:extLst>
      <p:ext uri="{BB962C8B-B14F-4D97-AF65-F5344CB8AC3E}">
        <p14:creationId xmlns:p14="http://schemas.microsoft.com/office/powerpoint/2010/main" val="11091295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DA006071-3E30-4389-93E9-B833A281A5E5}"/>
              </a:ext>
            </a:extLst>
          </p:cNvPr>
          <p:cNvSpPr/>
          <p:nvPr/>
        </p:nvSpPr>
        <p:spPr>
          <a:xfrm>
            <a:off x="0" y="2582771"/>
            <a:ext cx="12192000" cy="16924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6000" dirty="0" err="1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멀티스레딩</a:t>
            </a:r>
            <a:r>
              <a:rPr lang="ko-KR" altLang="en-US" sz="60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 가보자고</a:t>
            </a:r>
          </a:p>
        </p:txBody>
      </p:sp>
    </p:spTree>
    <p:extLst>
      <p:ext uri="{BB962C8B-B14F-4D97-AF65-F5344CB8AC3E}">
        <p14:creationId xmlns:p14="http://schemas.microsoft.com/office/powerpoint/2010/main" val="1869745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5EFCFCBE-5ACC-46BB-BCC1-222060FEF394}"/>
              </a:ext>
            </a:extLst>
          </p:cNvPr>
          <p:cNvSpPr/>
          <p:nvPr/>
        </p:nvSpPr>
        <p:spPr>
          <a:xfrm>
            <a:off x="492090" y="2067272"/>
            <a:ext cx="3604445" cy="91003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버퍼 생성 </a:t>
            </a:r>
            <a:r>
              <a:rPr lang="en-US" altLang="ko-KR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(1024)</a:t>
            </a:r>
            <a:endParaRPr lang="ko-KR" altLang="en-US" sz="28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9034DBFA-A1FE-41A0-ACA9-F63CE94264C7}"/>
              </a:ext>
            </a:extLst>
          </p:cNvPr>
          <p:cNvGrpSpPr/>
          <p:nvPr/>
        </p:nvGrpSpPr>
        <p:grpSpPr>
          <a:xfrm>
            <a:off x="312940" y="4882717"/>
            <a:ext cx="4419315" cy="1848345"/>
            <a:chOff x="2745056" y="3314670"/>
            <a:chExt cx="7154374" cy="2992263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9C9E1025-0A94-410C-B5C9-1202BDC679F3}"/>
                </a:ext>
              </a:extLst>
            </p:cNvPr>
            <p:cNvGrpSpPr/>
            <p:nvPr/>
          </p:nvGrpSpPr>
          <p:grpSpPr>
            <a:xfrm>
              <a:off x="2745056" y="4370891"/>
              <a:ext cx="7154374" cy="839326"/>
              <a:chOff x="3839557" y="4110086"/>
              <a:chExt cx="4663420" cy="547096"/>
            </a:xfrm>
          </p:grpSpPr>
          <p:sp>
            <p:nvSpPr>
              <p:cNvPr id="13" name="사각형: 둥근 모서리 12">
                <a:extLst>
                  <a:ext uri="{FF2B5EF4-FFF2-40B4-BE49-F238E27FC236}">
                    <a16:creationId xmlns:a16="http://schemas.microsoft.com/office/drawing/2014/main" id="{320DDBE9-2062-4B59-91A0-A7B546791737}"/>
                  </a:ext>
                </a:extLst>
              </p:cNvPr>
              <p:cNvSpPr/>
              <p:nvPr/>
            </p:nvSpPr>
            <p:spPr>
              <a:xfrm>
                <a:off x="3839557" y="4110086"/>
                <a:ext cx="4663420" cy="547096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cxnSp>
            <p:nvCxnSpPr>
              <p:cNvPr id="5" name="직선 연결선 4">
                <a:extLst>
                  <a:ext uri="{FF2B5EF4-FFF2-40B4-BE49-F238E27FC236}">
                    <a16:creationId xmlns:a16="http://schemas.microsoft.com/office/drawing/2014/main" id="{4EDAB229-46E8-4D5B-840B-A630DBC7CD05}"/>
                  </a:ext>
                </a:extLst>
              </p:cNvPr>
              <p:cNvCxnSpPr/>
              <p:nvPr/>
            </p:nvCxnSpPr>
            <p:spPr>
              <a:xfrm>
                <a:off x="422320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직선 연결선 15">
                <a:extLst>
                  <a:ext uri="{FF2B5EF4-FFF2-40B4-BE49-F238E27FC236}">
                    <a16:creationId xmlns:a16="http://schemas.microsoft.com/office/drawing/2014/main" id="{7F98917F-38E1-4BE8-B47E-86FA24CF2F5F}"/>
                  </a:ext>
                </a:extLst>
              </p:cNvPr>
              <p:cNvCxnSpPr/>
              <p:nvPr/>
            </p:nvCxnSpPr>
            <p:spPr>
              <a:xfrm>
                <a:off x="461127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1DC1A249-F4A8-40FB-8999-FACD89FF4D06}"/>
                  </a:ext>
                </a:extLst>
              </p:cNvPr>
              <p:cNvCxnSpPr/>
              <p:nvPr/>
            </p:nvCxnSpPr>
            <p:spPr>
              <a:xfrm>
                <a:off x="499934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A41D96EB-44A8-49F0-B6BB-34ACBDD8D9DA}"/>
                  </a:ext>
                </a:extLst>
              </p:cNvPr>
              <p:cNvCxnSpPr/>
              <p:nvPr/>
            </p:nvCxnSpPr>
            <p:spPr>
              <a:xfrm>
                <a:off x="538741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229E4E33-E9CA-4829-90D5-E83AB255CE34}"/>
                  </a:ext>
                </a:extLst>
              </p:cNvPr>
              <p:cNvCxnSpPr/>
              <p:nvPr/>
            </p:nvCxnSpPr>
            <p:spPr>
              <a:xfrm>
                <a:off x="577548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>
                <a:extLst>
                  <a:ext uri="{FF2B5EF4-FFF2-40B4-BE49-F238E27FC236}">
                    <a16:creationId xmlns:a16="http://schemas.microsoft.com/office/drawing/2014/main" id="{90360CF7-3D78-4BAE-989B-F082C8FB9996}"/>
                  </a:ext>
                </a:extLst>
              </p:cNvPr>
              <p:cNvCxnSpPr/>
              <p:nvPr/>
            </p:nvCxnSpPr>
            <p:spPr>
              <a:xfrm>
                <a:off x="616355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id="{1C4ED078-1A4B-4C3C-B5DD-CE03F72B7C8F}"/>
                  </a:ext>
                </a:extLst>
              </p:cNvPr>
              <p:cNvCxnSpPr/>
              <p:nvPr/>
            </p:nvCxnSpPr>
            <p:spPr>
              <a:xfrm>
                <a:off x="655162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>
                <a:extLst>
                  <a:ext uri="{FF2B5EF4-FFF2-40B4-BE49-F238E27FC236}">
                    <a16:creationId xmlns:a16="http://schemas.microsoft.com/office/drawing/2014/main" id="{2ED30EB1-D977-4089-ABC8-7091E3F962D8}"/>
                  </a:ext>
                </a:extLst>
              </p:cNvPr>
              <p:cNvCxnSpPr/>
              <p:nvPr/>
            </p:nvCxnSpPr>
            <p:spPr>
              <a:xfrm>
                <a:off x="693969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직선 연결선 24">
                <a:extLst>
                  <a:ext uri="{FF2B5EF4-FFF2-40B4-BE49-F238E27FC236}">
                    <a16:creationId xmlns:a16="http://schemas.microsoft.com/office/drawing/2014/main" id="{CAB59B10-480E-4097-A60B-669C04E594CF}"/>
                  </a:ext>
                </a:extLst>
              </p:cNvPr>
              <p:cNvCxnSpPr/>
              <p:nvPr/>
            </p:nvCxnSpPr>
            <p:spPr>
              <a:xfrm>
                <a:off x="732776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>
                <a:extLst>
                  <a:ext uri="{FF2B5EF4-FFF2-40B4-BE49-F238E27FC236}">
                    <a16:creationId xmlns:a16="http://schemas.microsoft.com/office/drawing/2014/main" id="{7E8CC32E-BA85-4778-BC42-159DF7AFE3D4}"/>
                  </a:ext>
                </a:extLst>
              </p:cNvPr>
              <p:cNvCxnSpPr/>
              <p:nvPr/>
            </p:nvCxnSpPr>
            <p:spPr>
              <a:xfrm>
                <a:off x="771583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>
                <a:extLst>
                  <a:ext uri="{FF2B5EF4-FFF2-40B4-BE49-F238E27FC236}">
                    <a16:creationId xmlns:a16="http://schemas.microsoft.com/office/drawing/2014/main" id="{BF7472FD-9B95-4E56-8094-60BF05FA9C71}"/>
                  </a:ext>
                </a:extLst>
              </p:cNvPr>
              <p:cNvCxnSpPr/>
              <p:nvPr/>
            </p:nvCxnSpPr>
            <p:spPr>
              <a:xfrm>
                <a:off x="810390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671A3B29-1661-4AAB-B827-589DD6F0C7AD}"/>
                </a:ext>
              </a:extLst>
            </p:cNvPr>
            <p:cNvSpPr/>
            <p:nvPr/>
          </p:nvSpPr>
          <p:spPr>
            <a:xfrm>
              <a:off x="2817785" y="4457391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13252310-8E97-4AA6-8723-2617D0DE433C}"/>
                </a:ext>
              </a:extLst>
            </p:cNvPr>
            <p:cNvSpPr/>
            <p:nvPr/>
          </p:nvSpPr>
          <p:spPr>
            <a:xfrm>
              <a:off x="3413140" y="4457391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A7138524-619E-4215-808C-21755AD992E6}"/>
                </a:ext>
              </a:extLst>
            </p:cNvPr>
            <p:cNvSpPr/>
            <p:nvPr/>
          </p:nvSpPr>
          <p:spPr>
            <a:xfrm>
              <a:off x="4001726" y="4457391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20146DA3-C365-47F9-8692-7C11FB8BAF13}"/>
                </a:ext>
              </a:extLst>
            </p:cNvPr>
            <p:cNvSpPr/>
            <p:nvPr/>
          </p:nvSpPr>
          <p:spPr>
            <a:xfrm>
              <a:off x="4603854" y="4457391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왼쪽 대괄호 9">
              <a:extLst>
                <a:ext uri="{FF2B5EF4-FFF2-40B4-BE49-F238E27FC236}">
                  <a16:creationId xmlns:a16="http://schemas.microsoft.com/office/drawing/2014/main" id="{4EE40424-7053-495B-BD95-A4B905218D4A}"/>
                </a:ext>
              </a:extLst>
            </p:cNvPr>
            <p:cNvSpPr/>
            <p:nvPr/>
          </p:nvSpPr>
          <p:spPr>
            <a:xfrm rot="16200000">
              <a:off x="3774378" y="4373329"/>
              <a:ext cx="309228" cy="2222411"/>
            </a:xfrm>
            <a:prstGeom prst="leftBracket">
              <a:avLst>
                <a:gd name="adj" fmla="val 197340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DDB2517C-0756-4EAD-BCD1-1DA948E0C63B}"/>
                </a:ext>
              </a:extLst>
            </p:cNvPr>
            <p:cNvSpPr/>
            <p:nvPr/>
          </p:nvSpPr>
          <p:spPr>
            <a:xfrm>
              <a:off x="3061605" y="5758852"/>
              <a:ext cx="1728844" cy="54808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6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사용된 공간</a:t>
              </a:r>
            </a:p>
          </p:txBody>
        </p:sp>
        <p:sp>
          <p:nvSpPr>
            <p:cNvPr id="37" name="왼쪽 대괄호 36">
              <a:extLst>
                <a:ext uri="{FF2B5EF4-FFF2-40B4-BE49-F238E27FC236}">
                  <a16:creationId xmlns:a16="http://schemas.microsoft.com/office/drawing/2014/main" id="{7FBF0EF9-4847-42D3-A488-B52342705C32}"/>
                </a:ext>
              </a:extLst>
            </p:cNvPr>
            <p:cNvSpPr/>
            <p:nvPr/>
          </p:nvSpPr>
          <p:spPr>
            <a:xfrm rot="5400000">
              <a:off x="7338702" y="1776213"/>
              <a:ext cx="309228" cy="4564559"/>
            </a:xfrm>
            <a:prstGeom prst="leftBracket">
              <a:avLst>
                <a:gd name="adj" fmla="val 197340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DA04D2A9-59E5-460D-819B-E6CABB246AA2}"/>
                </a:ext>
              </a:extLst>
            </p:cNvPr>
            <p:cNvSpPr/>
            <p:nvPr/>
          </p:nvSpPr>
          <p:spPr>
            <a:xfrm>
              <a:off x="6296312" y="3314670"/>
              <a:ext cx="2362044" cy="54808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6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사용 가능한 공간</a:t>
              </a:r>
            </a:p>
          </p:txBody>
        </p:sp>
      </p:grpSp>
      <p:sp>
        <p:nvSpPr>
          <p:cNvPr id="2" name="말풍선: 모서리가 둥근 사각형 1">
            <a:extLst>
              <a:ext uri="{FF2B5EF4-FFF2-40B4-BE49-F238E27FC236}">
                <a16:creationId xmlns:a16="http://schemas.microsoft.com/office/drawing/2014/main" id="{BD8BDDCC-F050-41BC-86A7-02F17BE13CA7}"/>
              </a:ext>
            </a:extLst>
          </p:cNvPr>
          <p:cNvSpPr/>
          <p:nvPr/>
        </p:nvSpPr>
        <p:spPr>
          <a:xfrm>
            <a:off x="4635905" y="1877602"/>
            <a:ext cx="2236235" cy="731284"/>
          </a:xfrm>
          <a:prstGeom prst="wedgeRoundRectCallout">
            <a:avLst>
              <a:gd name="adj1" fmla="val -68150"/>
              <a:gd name="adj2" fmla="val -1443"/>
              <a:gd name="adj3" fmla="val 16667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짜잔</a:t>
            </a:r>
            <a:r>
              <a:rPr lang="en-US" altLang="ko-KR" sz="20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!!</a:t>
            </a:r>
            <a:endParaRPr lang="ko-KR" altLang="en-US" sz="20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C0EB0C7-C242-46E4-954D-55F0E8BC5493}"/>
              </a:ext>
            </a:extLst>
          </p:cNvPr>
          <p:cNvSpPr/>
          <p:nvPr/>
        </p:nvSpPr>
        <p:spPr>
          <a:xfrm>
            <a:off x="196299" y="4819336"/>
            <a:ext cx="4637985" cy="1911726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CF3CAC64-48C6-4028-B2EF-3026E281A449}"/>
              </a:ext>
            </a:extLst>
          </p:cNvPr>
          <p:cNvGrpSpPr/>
          <p:nvPr/>
        </p:nvGrpSpPr>
        <p:grpSpPr>
          <a:xfrm>
            <a:off x="2522597" y="3429000"/>
            <a:ext cx="7154374" cy="839326"/>
            <a:chOff x="3839557" y="4110086"/>
            <a:chExt cx="4663420" cy="547096"/>
          </a:xfrm>
        </p:grpSpPr>
        <p:sp>
          <p:nvSpPr>
            <p:cNvPr id="63" name="사각형: 둥근 모서리 62">
              <a:extLst>
                <a:ext uri="{FF2B5EF4-FFF2-40B4-BE49-F238E27FC236}">
                  <a16:creationId xmlns:a16="http://schemas.microsoft.com/office/drawing/2014/main" id="{403FA3A9-9C45-4BBE-BF67-DB4EB78BDF87}"/>
                </a:ext>
              </a:extLst>
            </p:cNvPr>
            <p:cNvSpPr/>
            <p:nvPr/>
          </p:nvSpPr>
          <p:spPr>
            <a:xfrm>
              <a:off x="3839557" y="4110086"/>
              <a:ext cx="4663420" cy="547096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cxnSp>
          <p:nvCxnSpPr>
            <p:cNvPr id="64" name="직선 연결선 63">
              <a:extLst>
                <a:ext uri="{FF2B5EF4-FFF2-40B4-BE49-F238E27FC236}">
                  <a16:creationId xmlns:a16="http://schemas.microsoft.com/office/drawing/2014/main" id="{600EC064-6133-4EF3-B4A2-0E6143D5A5FA}"/>
                </a:ext>
              </a:extLst>
            </p:cNvPr>
            <p:cNvCxnSpPr/>
            <p:nvPr/>
          </p:nvCxnSpPr>
          <p:spPr>
            <a:xfrm>
              <a:off x="422320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 64">
              <a:extLst>
                <a:ext uri="{FF2B5EF4-FFF2-40B4-BE49-F238E27FC236}">
                  <a16:creationId xmlns:a16="http://schemas.microsoft.com/office/drawing/2014/main" id="{03627CB5-E86C-40C1-A448-FCC262161A44}"/>
                </a:ext>
              </a:extLst>
            </p:cNvPr>
            <p:cNvCxnSpPr/>
            <p:nvPr/>
          </p:nvCxnSpPr>
          <p:spPr>
            <a:xfrm>
              <a:off x="461127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 65">
              <a:extLst>
                <a:ext uri="{FF2B5EF4-FFF2-40B4-BE49-F238E27FC236}">
                  <a16:creationId xmlns:a16="http://schemas.microsoft.com/office/drawing/2014/main" id="{E3CA1117-DAAB-400F-A5E7-81C2C3B6A13B}"/>
                </a:ext>
              </a:extLst>
            </p:cNvPr>
            <p:cNvCxnSpPr/>
            <p:nvPr/>
          </p:nvCxnSpPr>
          <p:spPr>
            <a:xfrm>
              <a:off x="499934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 66">
              <a:extLst>
                <a:ext uri="{FF2B5EF4-FFF2-40B4-BE49-F238E27FC236}">
                  <a16:creationId xmlns:a16="http://schemas.microsoft.com/office/drawing/2014/main" id="{258DC069-3A2A-4B7F-9F51-62879BE9B5AA}"/>
                </a:ext>
              </a:extLst>
            </p:cNvPr>
            <p:cNvCxnSpPr/>
            <p:nvPr/>
          </p:nvCxnSpPr>
          <p:spPr>
            <a:xfrm>
              <a:off x="538741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 67">
              <a:extLst>
                <a:ext uri="{FF2B5EF4-FFF2-40B4-BE49-F238E27FC236}">
                  <a16:creationId xmlns:a16="http://schemas.microsoft.com/office/drawing/2014/main" id="{7A48DFD9-4383-4DE3-8A92-E4839F709FB9}"/>
                </a:ext>
              </a:extLst>
            </p:cNvPr>
            <p:cNvCxnSpPr/>
            <p:nvPr/>
          </p:nvCxnSpPr>
          <p:spPr>
            <a:xfrm>
              <a:off x="577548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 68">
              <a:extLst>
                <a:ext uri="{FF2B5EF4-FFF2-40B4-BE49-F238E27FC236}">
                  <a16:creationId xmlns:a16="http://schemas.microsoft.com/office/drawing/2014/main" id="{16F03758-F76A-4734-90F5-C5325D1E673B}"/>
                </a:ext>
              </a:extLst>
            </p:cNvPr>
            <p:cNvCxnSpPr/>
            <p:nvPr/>
          </p:nvCxnSpPr>
          <p:spPr>
            <a:xfrm>
              <a:off x="616355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 69">
              <a:extLst>
                <a:ext uri="{FF2B5EF4-FFF2-40B4-BE49-F238E27FC236}">
                  <a16:creationId xmlns:a16="http://schemas.microsoft.com/office/drawing/2014/main" id="{CF016BE7-BF63-491A-B06F-CD4B4550959B}"/>
                </a:ext>
              </a:extLst>
            </p:cNvPr>
            <p:cNvCxnSpPr/>
            <p:nvPr/>
          </p:nvCxnSpPr>
          <p:spPr>
            <a:xfrm>
              <a:off x="655162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 70">
              <a:extLst>
                <a:ext uri="{FF2B5EF4-FFF2-40B4-BE49-F238E27FC236}">
                  <a16:creationId xmlns:a16="http://schemas.microsoft.com/office/drawing/2014/main" id="{BB81352B-6821-47A3-8F72-B3753629386D}"/>
                </a:ext>
              </a:extLst>
            </p:cNvPr>
            <p:cNvCxnSpPr/>
            <p:nvPr/>
          </p:nvCxnSpPr>
          <p:spPr>
            <a:xfrm>
              <a:off x="693969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 71">
              <a:extLst>
                <a:ext uri="{FF2B5EF4-FFF2-40B4-BE49-F238E27FC236}">
                  <a16:creationId xmlns:a16="http://schemas.microsoft.com/office/drawing/2014/main" id="{D2080B1B-454D-4FFD-BB15-047709E191C0}"/>
                </a:ext>
              </a:extLst>
            </p:cNvPr>
            <p:cNvCxnSpPr/>
            <p:nvPr/>
          </p:nvCxnSpPr>
          <p:spPr>
            <a:xfrm>
              <a:off x="732776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 72">
              <a:extLst>
                <a:ext uri="{FF2B5EF4-FFF2-40B4-BE49-F238E27FC236}">
                  <a16:creationId xmlns:a16="http://schemas.microsoft.com/office/drawing/2014/main" id="{D49DF9EE-CA11-44D8-993D-3CC9A47EF70A}"/>
                </a:ext>
              </a:extLst>
            </p:cNvPr>
            <p:cNvCxnSpPr/>
            <p:nvPr/>
          </p:nvCxnSpPr>
          <p:spPr>
            <a:xfrm>
              <a:off x="771583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 73">
              <a:extLst>
                <a:ext uri="{FF2B5EF4-FFF2-40B4-BE49-F238E27FC236}">
                  <a16:creationId xmlns:a16="http://schemas.microsoft.com/office/drawing/2014/main" id="{987DEFED-A991-464E-A091-DAA6FAB9BDE0}"/>
                </a:ext>
              </a:extLst>
            </p:cNvPr>
            <p:cNvCxnSpPr/>
            <p:nvPr/>
          </p:nvCxnSpPr>
          <p:spPr>
            <a:xfrm>
              <a:off x="810390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530FC36-C7D6-465A-BF59-CB087F6F0ADA}"/>
              </a:ext>
            </a:extLst>
          </p:cNvPr>
          <p:cNvGrpSpPr/>
          <p:nvPr/>
        </p:nvGrpSpPr>
        <p:grpSpPr>
          <a:xfrm>
            <a:off x="4718095" y="4268326"/>
            <a:ext cx="3131937" cy="2428359"/>
            <a:chOff x="4729691" y="4413395"/>
            <a:chExt cx="3131937" cy="2428359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06F0298E-5BD3-442A-BD26-47DB774150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729691" y="4413395"/>
              <a:ext cx="3131937" cy="2350379"/>
            </a:xfrm>
            <a:prstGeom prst="rect">
              <a:avLst/>
            </a:prstGeom>
          </p:spPr>
        </p:pic>
        <p:sp>
          <p:nvSpPr>
            <p:cNvPr id="43" name="사각형: 둥근 모서리 42">
              <a:extLst>
                <a:ext uri="{FF2B5EF4-FFF2-40B4-BE49-F238E27FC236}">
                  <a16:creationId xmlns:a16="http://schemas.microsoft.com/office/drawing/2014/main" id="{91F121CE-0A9F-4045-8D4C-00E2227DBD35}"/>
                </a:ext>
              </a:extLst>
            </p:cNvPr>
            <p:cNvSpPr/>
            <p:nvPr/>
          </p:nvSpPr>
          <p:spPr>
            <a:xfrm>
              <a:off x="5534431" y="6445346"/>
              <a:ext cx="1753000" cy="396408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dirty="0" err="1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가비지</a:t>
              </a:r>
              <a:r>
                <a:rPr lang="ko-KR" altLang="en-US" sz="20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</a:t>
              </a:r>
              <a:r>
                <a:rPr lang="ko-KR" altLang="en-US" sz="2000" dirty="0" err="1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콜렉터</a:t>
              </a:r>
              <a:endParaRPr lang="ko-KR" altLang="en-US" sz="20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2B739DA-DEDF-417F-A399-137D3E3DFB53}"/>
              </a:ext>
            </a:extLst>
          </p:cNvPr>
          <p:cNvSpPr/>
          <p:nvPr/>
        </p:nvSpPr>
        <p:spPr>
          <a:xfrm>
            <a:off x="-8043" y="0"/>
            <a:ext cx="12192000" cy="6858000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65F8F8B5-4626-4FCC-87BE-EF10A3F0FF11}"/>
              </a:ext>
            </a:extLst>
          </p:cNvPr>
          <p:cNvGrpSpPr/>
          <p:nvPr/>
        </p:nvGrpSpPr>
        <p:grpSpPr>
          <a:xfrm>
            <a:off x="4828310" y="1675170"/>
            <a:ext cx="5812939" cy="4507084"/>
            <a:chOff x="4729691" y="4413395"/>
            <a:chExt cx="3131937" cy="2428359"/>
          </a:xfrm>
        </p:grpSpPr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6C1F6C4D-B517-4DF0-AF06-370A5D31E13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729691" y="4413395"/>
              <a:ext cx="3131937" cy="2350379"/>
            </a:xfrm>
            <a:prstGeom prst="rect">
              <a:avLst/>
            </a:prstGeom>
          </p:spPr>
        </p:pic>
        <p:sp>
          <p:nvSpPr>
            <p:cNvPr id="47" name="사각형: 둥근 모서리 46">
              <a:extLst>
                <a:ext uri="{FF2B5EF4-FFF2-40B4-BE49-F238E27FC236}">
                  <a16:creationId xmlns:a16="http://schemas.microsoft.com/office/drawing/2014/main" id="{D2912E32-3A2A-4D96-A74C-C9F804DDB6CD}"/>
                </a:ext>
              </a:extLst>
            </p:cNvPr>
            <p:cNvSpPr/>
            <p:nvPr/>
          </p:nvSpPr>
          <p:spPr>
            <a:xfrm>
              <a:off x="5534431" y="6445346"/>
              <a:ext cx="1753000" cy="396408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dirty="0" err="1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가비지</a:t>
              </a:r>
              <a:r>
                <a:rPr lang="ko-KR" altLang="en-US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</a:t>
              </a:r>
              <a:r>
                <a:rPr lang="ko-KR" altLang="en-US" sz="2800" dirty="0" err="1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콜렉터</a:t>
              </a:r>
              <a:endPara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48" name="말풍선: 모서리가 둥근 사각형 47">
            <a:extLst>
              <a:ext uri="{FF2B5EF4-FFF2-40B4-BE49-F238E27FC236}">
                <a16:creationId xmlns:a16="http://schemas.microsoft.com/office/drawing/2014/main" id="{DEE0FD6D-34D0-4E7A-A7E8-9FD2F2ABA695}"/>
              </a:ext>
            </a:extLst>
          </p:cNvPr>
          <p:cNvSpPr/>
          <p:nvPr/>
        </p:nvSpPr>
        <p:spPr>
          <a:xfrm>
            <a:off x="2506580" y="1634582"/>
            <a:ext cx="2784050" cy="1530452"/>
          </a:xfrm>
          <a:prstGeom prst="wedgeRoundRectCallout">
            <a:avLst>
              <a:gd name="adj1" fmla="val 68853"/>
              <a:gd name="adj2" fmla="val 44964"/>
              <a:gd name="adj3" fmla="val 16667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작작 불러</a:t>
            </a:r>
            <a:r>
              <a:rPr lang="en-US" altLang="ko-KR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..</a:t>
            </a:r>
          </a:p>
          <a:p>
            <a:pPr algn="ctr"/>
            <a:r>
              <a:rPr lang="ko-KR" altLang="en-US" sz="3200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ㅅ살려줘</a:t>
            </a:r>
            <a:r>
              <a:rPr lang="en-US" altLang="ko-KR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..</a:t>
            </a:r>
            <a:endParaRPr lang="ko-KR" altLang="en-US" sz="3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40E298C4-1D57-4BF7-8A09-23D529F84B8C}"/>
              </a:ext>
            </a:extLst>
          </p:cNvPr>
          <p:cNvSpPr/>
          <p:nvPr/>
        </p:nvSpPr>
        <p:spPr>
          <a:xfrm>
            <a:off x="-8043" y="0"/>
            <a:ext cx="12192000" cy="6858000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BDBE7557-1A9D-46B3-8AC6-22EAE47BA3CC}"/>
              </a:ext>
            </a:extLst>
          </p:cNvPr>
          <p:cNvSpPr/>
          <p:nvPr/>
        </p:nvSpPr>
        <p:spPr>
          <a:xfrm>
            <a:off x="4294064" y="3165302"/>
            <a:ext cx="360387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버퍼 재활용</a:t>
            </a:r>
            <a:r>
              <a:rPr lang="en-US" altLang="ko-KR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!!</a:t>
            </a:r>
            <a:endParaRPr lang="ko-KR" altLang="en-US" sz="5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8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기존 버퍼</a:t>
            </a:r>
          </a:p>
        </p:txBody>
      </p:sp>
    </p:spTree>
    <p:extLst>
      <p:ext uri="{BB962C8B-B14F-4D97-AF65-F5344CB8AC3E}">
        <p14:creationId xmlns:p14="http://schemas.microsoft.com/office/powerpoint/2010/main" val="34798572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DA006071-3E30-4389-93E9-B833A281A5E5}"/>
              </a:ext>
            </a:extLst>
          </p:cNvPr>
          <p:cNvSpPr/>
          <p:nvPr/>
        </p:nvSpPr>
        <p:spPr>
          <a:xfrm>
            <a:off x="0" y="2582771"/>
            <a:ext cx="12192000" cy="16924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60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Shared Buffer</a:t>
            </a:r>
            <a:endParaRPr lang="ko-KR" altLang="en-US" sz="60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067238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8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버퍼 재활용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B647DECF-DE0C-4A56-972A-3A2A7F3230C9}"/>
              </a:ext>
            </a:extLst>
          </p:cNvPr>
          <p:cNvGrpSpPr/>
          <p:nvPr/>
        </p:nvGrpSpPr>
        <p:grpSpPr>
          <a:xfrm>
            <a:off x="2518813" y="1945299"/>
            <a:ext cx="7154374" cy="2967402"/>
            <a:chOff x="2518813" y="1277678"/>
            <a:chExt cx="7154374" cy="2967402"/>
          </a:xfrm>
        </p:grpSpPr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105E0307-C04D-47E7-AD98-4913FFBA54C0}"/>
                </a:ext>
              </a:extLst>
            </p:cNvPr>
            <p:cNvGrpSpPr/>
            <p:nvPr/>
          </p:nvGrpSpPr>
          <p:grpSpPr>
            <a:xfrm>
              <a:off x="2518813" y="2333899"/>
              <a:ext cx="7154374" cy="839326"/>
              <a:chOff x="3839557" y="4110086"/>
              <a:chExt cx="4663420" cy="547096"/>
            </a:xfrm>
          </p:grpSpPr>
          <p:sp>
            <p:nvSpPr>
              <p:cNvPr id="75" name="사각형: 둥근 모서리 74">
                <a:extLst>
                  <a:ext uri="{FF2B5EF4-FFF2-40B4-BE49-F238E27FC236}">
                    <a16:creationId xmlns:a16="http://schemas.microsoft.com/office/drawing/2014/main" id="{3227680E-4E53-4A27-8F57-728DD112A8B8}"/>
                  </a:ext>
                </a:extLst>
              </p:cNvPr>
              <p:cNvSpPr/>
              <p:nvPr/>
            </p:nvSpPr>
            <p:spPr>
              <a:xfrm>
                <a:off x="3839557" y="4110086"/>
                <a:ext cx="4663420" cy="547096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cxnSp>
            <p:nvCxnSpPr>
              <p:cNvPr id="76" name="직선 연결선 75">
                <a:extLst>
                  <a:ext uri="{FF2B5EF4-FFF2-40B4-BE49-F238E27FC236}">
                    <a16:creationId xmlns:a16="http://schemas.microsoft.com/office/drawing/2014/main" id="{B03F8B9D-E628-4F4D-A5E8-133579BC8CCD}"/>
                  </a:ext>
                </a:extLst>
              </p:cNvPr>
              <p:cNvCxnSpPr/>
              <p:nvPr/>
            </p:nvCxnSpPr>
            <p:spPr>
              <a:xfrm>
                <a:off x="422320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직선 연결선 76">
                <a:extLst>
                  <a:ext uri="{FF2B5EF4-FFF2-40B4-BE49-F238E27FC236}">
                    <a16:creationId xmlns:a16="http://schemas.microsoft.com/office/drawing/2014/main" id="{8512F7B9-497F-4238-BA3F-9906511F7B4A}"/>
                  </a:ext>
                </a:extLst>
              </p:cNvPr>
              <p:cNvCxnSpPr/>
              <p:nvPr/>
            </p:nvCxnSpPr>
            <p:spPr>
              <a:xfrm>
                <a:off x="461127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직선 연결선 77">
                <a:extLst>
                  <a:ext uri="{FF2B5EF4-FFF2-40B4-BE49-F238E27FC236}">
                    <a16:creationId xmlns:a16="http://schemas.microsoft.com/office/drawing/2014/main" id="{4DC2DB42-E8DE-4448-A04E-561475CD1325}"/>
                  </a:ext>
                </a:extLst>
              </p:cNvPr>
              <p:cNvCxnSpPr/>
              <p:nvPr/>
            </p:nvCxnSpPr>
            <p:spPr>
              <a:xfrm>
                <a:off x="499934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직선 연결선 78">
                <a:extLst>
                  <a:ext uri="{FF2B5EF4-FFF2-40B4-BE49-F238E27FC236}">
                    <a16:creationId xmlns:a16="http://schemas.microsoft.com/office/drawing/2014/main" id="{096AF818-9F70-4499-BD2A-EF180C57C0A3}"/>
                  </a:ext>
                </a:extLst>
              </p:cNvPr>
              <p:cNvCxnSpPr/>
              <p:nvPr/>
            </p:nvCxnSpPr>
            <p:spPr>
              <a:xfrm>
                <a:off x="538741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직선 연결선 79">
                <a:extLst>
                  <a:ext uri="{FF2B5EF4-FFF2-40B4-BE49-F238E27FC236}">
                    <a16:creationId xmlns:a16="http://schemas.microsoft.com/office/drawing/2014/main" id="{EFF6496B-1E84-4097-BD19-0B6D87AC15D1}"/>
                  </a:ext>
                </a:extLst>
              </p:cNvPr>
              <p:cNvCxnSpPr/>
              <p:nvPr/>
            </p:nvCxnSpPr>
            <p:spPr>
              <a:xfrm>
                <a:off x="577548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직선 연결선 80">
                <a:extLst>
                  <a:ext uri="{FF2B5EF4-FFF2-40B4-BE49-F238E27FC236}">
                    <a16:creationId xmlns:a16="http://schemas.microsoft.com/office/drawing/2014/main" id="{5840F4AE-D4E2-4D65-9B9B-E5F7E46B77C5}"/>
                  </a:ext>
                </a:extLst>
              </p:cNvPr>
              <p:cNvCxnSpPr/>
              <p:nvPr/>
            </p:nvCxnSpPr>
            <p:spPr>
              <a:xfrm>
                <a:off x="616355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직선 연결선 81">
                <a:extLst>
                  <a:ext uri="{FF2B5EF4-FFF2-40B4-BE49-F238E27FC236}">
                    <a16:creationId xmlns:a16="http://schemas.microsoft.com/office/drawing/2014/main" id="{50FAD40B-B0F1-4A8E-A33D-317AAAF5D72A}"/>
                  </a:ext>
                </a:extLst>
              </p:cNvPr>
              <p:cNvCxnSpPr/>
              <p:nvPr/>
            </p:nvCxnSpPr>
            <p:spPr>
              <a:xfrm>
                <a:off x="655162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직선 연결선 82">
                <a:extLst>
                  <a:ext uri="{FF2B5EF4-FFF2-40B4-BE49-F238E27FC236}">
                    <a16:creationId xmlns:a16="http://schemas.microsoft.com/office/drawing/2014/main" id="{AE8D3EE2-867E-45E6-A03F-904FD19E62F3}"/>
                  </a:ext>
                </a:extLst>
              </p:cNvPr>
              <p:cNvCxnSpPr/>
              <p:nvPr/>
            </p:nvCxnSpPr>
            <p:spPr>
              <a:xfrm>
                <a:off x="693969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직선 연결선 83">
                <a:extLst>
                  <a:ext uri="{FF2B5EF4-FFF2-40B4-BE49-F238E27FC236}">
                    <a16:creationId xmlns:a16="http://schemas.microsoft.com/office/drawing/2014/main" id="{1C05A117-4342-4426-9C70-22E154DDEEF8}"/>
                  </a:ext>
                </a:extLst>
              </p:cNvPr>
              <p:cNvCxnSpPr/>
              <p:nvPr/>
            </p:nvCxnSpPr>
            <p:spPr>
              <a:xfrm>
                <a:off x="732776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직선 연결선 84">
                <a:extLst>
                  <a:ext uri="{FF2B5EF4-FFF2-40B4-BE49-F238E27FC236}">
                    <a16:creationId xmlns:a16="http://schemas.microsoft.com/office/drawing/2014/main" id="{7244148A-C86D-432E-B883-2BEAB2D0C3E0}"/>
                  </a:ext>
                </a:extLst>
              </p:cNvPr>
              <p:cNvCxnSpPr/>
              <p:nvPr/>
            </p:nvCxnSpPr>
            <p:spPr>
              <a:xfrm>
                <a:off x="771583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직선 연결선 85">
                <a:extLst>
                  <a:ext uri="{FF2B5EF4-FFF2-40B4-BE49-F238E27FC236}">
                    <a16:creationId xmlns:a16="http://schemas.microsoft.com/office/drawing/2014/main" id="{A5694342-D540-4E11-A413-6C90B903675A}"/>
                  </a:ext>
                </a:extLst>
              </p:cNvPr>
              <p:cNvCxnSpPr/>
              <p:nvPr/>
            </p:nvCxnSpPr>
            <p:spPr>
              <a:xfrm>
                <a:off x="810390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4" name="사각형: 둥근 모서리 53">
              <a:extLst>
                <a:ext uri="{FF2B5EF4-FFF2-40B4-BE49-F238E27FC236}">
                  <a16:creationId xmlns:a16="http://schemas.microsoft.com/office/drawing/2014/main" id="{E218465A-FEA2-475B-B676-9D7AD99C4F39}"/>
                </a:ext>
              </a:extLst>
            </p:cNvPr>
            <p:cNvSpPr/>
            <p:nvPr/>
          </p:nvSpPr>
          <p:spPr>
            <a:xfrm>
              <a:off x="2591542" y="2420399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사각형: 둥근 모서리 54">
              <a:extLst>
                <a:ext uri="{FF2B5EF4-FFF2-40B4-BE49-F238E27FC236}">
                  <a16:creationId xmlns:a16="http://schemas.microsoft.com/office/drawing/2014/main" id="{0CD69C51-3AB1-4A54-8247-2B4324B3F808}"/>
                </a:ext>
              </a:extLst>
            </p:cNvPr>
            <p:cNvSpPr/>
            <p:nvPr/>
          </p:nvSpPr>
          <p:spPr>
            <a:xfrm>
              <a:off x="3186897" y="2420399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사각형: 둥근 모서리 55">
              <a:extLst>
                <a:ext uri="{FF2B5EF4-FFF2-40B4-BE49-F238E27FC236}">
                  <a16:creationId xmlns:a16="http://schemas.microsoft.com/office/drawing/2014/main" id="{6B664AA9-5320-4675-A7E1-E8137778DBB2}"/>
                </a:ext>
              </a:extLst>
            </p:cNvPr>
            <p:cNvSpPr/>
            <p:nvPr/>
          </p:nvSpPr>
          <p:spPr>
            <a:xfrm>
              <a:off x="3775483" y="2420399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사각형: 둥근 모서리 56">
              <a:extLst>
                <a:ext uri="{FF2B5EF4-FFF2-40B4-BE49-F238E27FC236}">
                  <a16:creationId xmlns:a16="http://schemas.microsoft.com/office/drawing/2014/main" id="{E0BF9A28-05B4-4BC7-9292-E5D723E72B31}"/>
                </a:ext>
              </a:extLst>
            </p:cNvPr>
            <p:cNvSpPr/>
            <p:nvPr/>
          </p:nvSpPr>
          <p:spPr>
            <a:xfrm>
              <a:off x="4377611" y="2420399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왼쪽 대괄호 57">
              <a:extLst>
                <a:ext uri="{FF2B5EF4-FFF2-40B4-BE49-F238E27FC236}">
                  <a16:creationId xmlns:a16="http://schemas.microsoft.com/office/drawing/2014/main" id="{940A06F1-7B0D-481C-B6AB-3782244CB5E2}"/>
                </a:ext>
              </a:extLst>
            </p:cNvPr>
            <p:cNvSpPr/>
            <p:nvPr/>
          </p:nvSpPr>
          <p:spPr>
            <a:xfrm rot="16200000">
              <a:off x="3548135" y="2336337"/>
              <a:ext cx="309228" cy="2222411"/>
            </a:xfrm>
            <a:prstGeom prst="leftBracket">
              <a:avLst>
                <a:gd name="adj" fmla="val 197340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67E609D8-DE22-4D18-B70B-4355E68B06CF}"/>
                </a:ext>
              </a:extLst>
            </p:cNvPr>
            <p:cNvSpPr/>
            <p:nvPr/>
          </p:nvSpPr>
          <p:spPr>
            <a:xfrm>
              <a:off x="2835362" y="3721860"/>
              <a:ext cx="1734770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사용된 공간</a:t>
              </a:r>
            </a:p>
          </p:txBody>
        </p:sp>
        <p:sp>
          <p:nvSpPr>
            <p:cNvPr id="60" name="왼쪽 대괄호 59">
              <a:extLst>
                <a:ext uri="{FF2B5EF4-FFF2-40B4-BE49-F238E27FC236}">
                  <a16:creationId xmlns:a16="http://schemas.microsoft.com/office/drawing/2014/main" id="{38C804ED-4A77-4EA7-88EB-BD49292CE5F0}"/>
                </a:ext>
              </a:extLst>
            </p:cNvPr>
            <p:cNvSpPr/>
            <p:nvPr/>
          </p:nvSpPr>
          <p:spPr>
            <a:xfrm rot="5400000">
              <a:off x="7112459" y="-260779"/>
              <a:ext cx="309228" cy="4564559"/>
            </a:xfrm>
            <a:prstGeom prst="leftBracket">
              <a:avLst>
                <a:gd name="adj" fmla="val 197340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E769FAE0-92DF-4E01-B1C2-09ADA9713595}"/>
                </a:ext>
              </a:extLst>
            </p:cNvPr>
            <p:cNvSpPr/>
            <p:nvPr/>
          </p:nvSpPr>
          <p:spPr>
            <a:xfrm>
              <a:off x="6070069" y="1277678"/>
              <a:ext cx="2409634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사용 가능한 공간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566307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8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버퍼 재활용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B647DECF-DE0C-4A56-972A-3A2A7F3230C9}"/>
              </a:ext>
            </a:extLst>
          </p:cNvPr>
          <p:cNvGrpSpPr/>
          <p:nvPr/>
        </p:nvGrpSpPr>
        <p:grpSpPr>
          <a:xfrm>
            <a:off x="2518813" y="1945299"/>
            <a:ext cx="7154374" cy="2967402"/>
            <a:chOff x="2518813" y="1277678"/>
            <a:chExt cx="7154374" cy="2967402"/>
          </a:xfrm>
        </p:grpSpPr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105E0307-C04D-47E7-AD98-4913FFBA54C0}"/>
                </a:ext>
              </a:extLst>
            </p:cNvPr>
            <p:cNvGrpSpPr/>
            <p:nvPr/>
          </p:nvGrpSpPr>
          <p:grpSpPr>
            <a:xfrm>
              <a:off x="2518813" y="2333899"/>
              <a:ext cx="7154374" cy="839326"/>
              <a:chOff x="3839557" y="4110086"/>
              <a:chExt cx="4663420" cy="547096"/>
            </a:xfrm>
          </p:grpSpPr>
          <p:sp>
            <p:nvSpPr>
              <p:cNvPr id="75" name="사각형: 둥근 모서리 74">
                <a:extLst>
                  <a:ext uri="{FF2B5EF4-FFF2-40B4-BE49-F238E27FC236}">
                    <a16:creationId xmlns:a16="http://schemas.microsoft.com/office/drawing/2014/main" id="{3227680E-4E53-4A27-8F57-728DD112A8B8}"/>
                  </a:ext>
                </a:extLst>
              </p:cNvPr>
              <p:cNvSpPr/>
              <p:nvPr/>
            </p:nvSpPr>
            <p:spPr>
              <a:xfrm>
                <a:off x="3839557" y="4110086"/>
                <a:ext cx="4663420" cy="547096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cxnSp>
            <p:nvCxnSpPr>
              <p:cNvPr id="76" name="직선 연결선 75">
                <a:extLst>
                  <a:ext uri="{FF2B5EF4-FFF2-40B4-BE49-F238E27FC236}">
                    <a16:creationId xmlns:a16="http://schemas.microsoft.com/office/drawing/2014/main" id="{B03F8B9D-E628-4F4D-A5E8-133579BC8CCD}"/>
                  </a:ext>
                </a:extLst>
              </p:cNvPr>
              <p:cNvCxnSpPr/>
              <p:nvPr/>
            </p:nvCxnSpPr>
            <p:spPr>
              <a:xfrm>
                <a:off x="422320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직선 연결선 76">
                <a:extLst>
                  <a:ext uri="{FF2B5EF4-FFF2-40B4-BE49-F238E27FC236}">
                    <a16:creationId xmlns:a16="http://schemas.microsoft.com/office/drawing/2014/main" id="{8512F7B9-497F-4238-BA3F-9906511F7B4A}"/>
                  </a:ext>
                </a:extLst>
              </p:cNvPr>
              <p:cNvCxnSpPr/>
              <p:nvPr/>
            </p:nvCxnSpPr>
            <p:spPr>
              <a:xfrm>
                <a:off x="461127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직선 연결선 77">
                <a:extLst>
                  <a:ext uri="{FF2B5EF4-FFF2-40B4-BE49-F238E27FC236}">
                    <a16:creationId xmlns:a16="http://schemas.microsoft.com/office/drawing/2014/main" id="{4DC2DB42-E8DE-4448-A04E-561475CD1325}"/>
                  </a:ext>
                </a:extLst>
              </p:cNvPr>
              <p:cNvCxnSpPr/>
              <p:nvPr/>
            </p:nvCxnSpPr>
            <p:spPr>
              <a:xfrm>
                <a:off x="499934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직선 연결선 78">
                <a:extLst>
                  <a:ext uri="{FF2B5EF4-FFF2-40B4-BE49-F238E27FC236}">
                    <a16:creationId xmlns:a16="http://schemas.microsoft.com/office/drawing/2014/main" id="{096AF818-9F70-4499-BD2A-EF180C57C0A3}"/>
                  </a:ext>
                </a:extLst>
              </p:cNvPr>
              <p:cNvCxnSpPr/>
              <p:nvPr/>
            </p:nvCxnSpPr>
            <p:spPr>
              <a:xfrm>
                <a:off x="538741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직선 연결선 79">
                <a:extLst>
                  <a:ext uri="{FF2B5EF4-FFF2-40B4-BE49-F238E27FC236}">
                    <a16:creationId xmlns:a16="http://schemas.microsoft.com/office/drawing/2014/main" id="{EFF6496B-1E84-4097-BD19-0B6D87AC15D1}"/>
                  </a:ext>
                </a:extLst>
              </p:cNvPr>
              <p:cNvCxnSpPr/>
              <p:nvPr/>
            </p:nvCxnSpPr>
            <p:spPr>
              <a:xfrm>
                <a:off x="577548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직선 연결선 80">
                <a:extLst>
                  <a:ext uri="{FF2B5EF4-FFF2-40B4-BE49-F238E27FC236}">
                    <a16:creationId xmlns:a16="http://schemas.microsoft.com/office/drawing/2014/main" id="{5840F4AE-D4E2-4D65-9B9B-E5F7E46B77C5}"/>
                  </a:ext>
                </a:extLst>
              </p:cNvPr>
              <p:cNvCxnSpPr/>
              <p:nvPr/>
            </p:nvCxnSpPr>
            <p:spPr>
              <a:xfrm>
                <a:off x="616355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직선 연결선 81">
                <a:extLst>
                  <a:ext uri="{FF2B5EF4-FFF2-40B4-BE49-F238E27FC236}">
                    <a16:creationId xmlns:a16="http://schemas.microsoft.com/office/drawing/2014/main" id="{50FAD40B-B0F1-4A8E-A33D-317AAAF5D72A}"/>
                  </a:ext>
                </a:extLst>
              </p:cNvPr>
              <p:cNvCxnSpPr/>
              <p:nvPr/>
            </p:nvCxnSpPr>
            <p:spPr>
              <a:xfrm>
                <a:off x="655162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직선 연결선 82">
                <a:extLst>
                  <a:ext uri="{FF2B5EF4-FFF2-40B4-BE49-F238E27FC236}">
                    <a16:creationId xmlns:a16="http://schemas.microsoft.com/office/drawing/2014/main" id="{AE8D3EE2-867E-45E6-A03F-904FD19E62F3}"/>
                  </a:ext>
                </a:extLst>
              </p:cNvPr>
              <p:cNvCxnSpPr/>
              <p:nvPr/>
            </p:nvCxnSpPr>
            <p:spPr>
              <a:xfrm>
                <a:off x="693969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직선 연결선 83">
                <a:extLst>
                  <a:ext uri="{FF2B5EF4-FFF2-40B4-BE49-F238E27FC236}">
                    <a16:creationId xmlns:a16="http://schemas.microsoft.com/office/drawing/2014/main" id="{1C05A117-4342-4426-9C70-22E154DDEEF8}"/>
                  </a:ext>
                </a:extLst>
              </p:cNvPr>
              <p:cNvCxnSpPr/>
              <p:nvPr/>
            </p:nvCxnSpPr>
            <p:spPr>
              <a:xfrm>
                <a:off x="732776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직선 연결선 84">
                <a:extLst>
                  <a:ext uri="{FF2B5EF4-FFF2-40B4-BE49-F238E27FC236}">
                    <a16:creationId xmlns:a16="http://schemas.microsoft.com/office/drawing/2014/main" id="{7244148A-C86D-432E-B883-2BEAB2D0C3E0}"/>
                  </a:ext>
                </a:extLst>
              </p:cNvPr>
              <p:cNvCxnSpPr/>
              <p:nvPr/>
            </p:nvCxnSpPr>
            <p:spPr>
              <a:xfrm>
                <a:off x="771583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직선 연결선 85">
                <a:extLst>
                  <a:ext uri="{FF2B5EF4-FFF2-40B4-BE49-F238E27FC236}">
                    <a16:creationId xmlns:a16="http://schemas.microsoft.com/office/drawing/2014/main" id="{A5694342-D540-4E11-A413-6C90B903675A}"/>
                  </a:ext>
                </a:extLst>
              </p:cNvPr>
              <p:cNvCxnSpPr/>
              <p:nvPr/>
            </p:nvCxnSpPr>
            <p:spPr>
              <a:xfrm>
                <a:off x="810390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4" name="사각형: 둥근 모서리 53">
              <a:extLst>
                <a:ext uri="{FF2B5EF4-FFF2-40B4-BE49-F238E27FC236}">
                  <a16:creationId xmlns:a16="http://schemas.microsoft.com/office/drawing/2014/main" id="{E218465A-FEA2-475B-B676-9D7AD99C4F39}"/>
                </a:ext>
              </a:extLst>
            </p:cNvPr>
            <p:cNvSpPr/>
            <p:nvPr/>
          </p:nvSpPr>
          <p:spPr>
            <a:xfrm>
              <a:off x="2591542" y="2420399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사각형: 둥근 모서리 54">
              <a:extLst>
                <a:ext uri="{FF2B5EF4-FFF2-40B4-BE49-F238E27FC236}">
                  <a16:creationId xmlns:a16="http://schemas.microsoft.com/office/drawing/2014/main" id="{0CD69C51-3AB1-4A54-8247-2B4324B3F808}"/>
                </a:ext>
              </a:extLst>
            </p:cNvPr>
            <p:cNvSpPr/>
            <p:nvPr/>
          </p:nvSpPr>
          <p:spPr>
            <a:xfrm>
              <a:off x="3186897" y="2420399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사각형: 둥근 모서리 55">
              <a:extLst>
                <a:ext uri="{FF2B5EF4-FFF2-40B4-BE49-F238E27FC236}">
                  <a16:creationId xmlns:a16="http://schemas.microsoft.com/office/drawing/2014/main" id="{6B664AA9-5320-4675-A7E1-E8137778DBB2}"/>
                </a:ext>
              </a:extLst>
            </p:cNvPr>
            <p:cNvSpPr/>
            <p:nvPr/>
          </p:nvSpPr>
          <p:spPr>
            <a:xfrm>
              <a:off x="3775483" y="2420399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사각형: 둥근 모서리 56">
              <a:extLst>
                <a:ext uri="{FF2B5EF4-FFF2-40B4-BE49-F238E27FC236}">
                  <a16:creationId xmlns:a16="http://schemas.microsoft.com/office/drawing/2014/main" id="{E0BF9A28-05B4-4BC7-9292-E5D723E72B31}"/>
                </a:ext>
              </a:extLst>
            </p:cNvPr>
            <p:cNvSpPr/>
            <p:nvPr/>
          </p:nvSpPr>
          <p:spPr>
            <a:xfrm>
              <a:off x="4377611" y="2420399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왼쪽 대괄호 57">
              <a:extLst>
                <a:ext uri="{FF2B5EF4-FFF2-40B4-BE49-F238E27FC236}">
                  <a16:creationId xmlns:a16="http://schemas.microsoft.com/office/drawing/2014/main" id="{940A06F1-7B0D-481C-B6AB-3782244CB5E2}"/>
                </a:ext>
              </a:extLst>
            </p:cNvPr>
            <p:cNvSpPr/>
            <p:nvPr/>
          </p:nvSpPr>
          <p:spPr>
            <a:xfrm rot="16200000">
              <a:off x="3548135" y="2336337"/>
              <a:ext cx="309228" cy="2222411"/>
            </a:xfrm>
            <a:prstGeom prst="leftBracket">
              <a:avLst>
                <a:gd name="adj" fmla="val 197340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67E609D8-DE22-4D18-B70B-4355E68B06CF}"/>
                </a:ext>
              </a:extLst>
            </p:cNvPr>
            <p:cNvSpPr/>
            <p:nvPr/>
          </p:nvSpPr>
          <p:spPr>
            <a:xfrm>
              <a:off x="2835362" y="3721860"/>
              <a:ext cx="1734770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사용된 공간</a:t>
              </a:r>
            </a:p>
          </p:txBody>
        </p:sp>
        <p:sp>
          <p:nvSpPr>
            <p:cNvPr id="60" name="왼쪽 대괄호 59">
              <a:extLst>
                <a:ext uri="{FF2B5EF4-FFF2-40B4-BE49-F238E27FC236}">
                  <a16:creationId xmlns:a16="http://schemas.microsoft.com/office/drawing/2014/main" id="{38C804ED-4A77-4EA7-88EB-BD49292CE5F0}"/>
                </a:ext>
              </a:extLst>
            </p:cNvPr>
            <p:cNvSpPr/>
            <p:nvPr/>
          </p:nvSpPr>
          <p:spPr>
            <a:xfrm rot="5400000">
              <a:off x="7112459" y="-260779"/>
              <a:ext cx="309228" cy="4564559"/>
            </a:xfrm>
            <a:prstGeom prst="leftBracket">
              <a:avLst>
                <a:gd name="adj" fmla="val 197340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E769FAE0-92DF-4E01-B1C2-09ADA9713595}"/>
                </a:ext>
              </a:extLst>
            </p:cNvPr>
            <p:cNvSpPr/>
            <p:nvPr/>
          </p:nvSpPr>
          <p:spPr>
            <a:xfrm>
              <a:off x="6070069" y="1277678"/>
              <a:ext cx="2409634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사용 가능한 공간</a:t>
              </a:r>
            </a:p>
          </p:txBody>
        </p:sp>
      </p:grp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AC52FEB6-DE01-4447-9EF2-9B6F7D2B3F70}"/>
              </a:ext>
            </a:extLst>
          </p:cNvPr>
          <p:cNvSpPr/>
          <p:nvPr/>
        </p:nvSpPr>
        <p:spPr>
          <a:xfrm>
            <a:off x="5773484" y="5724723"/>
            <a:ext cx="17027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그대로 놔둠</a:t>
            </a:r>
          </a:p>
        </p:txBody>
      </p: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1FCB1211-61D8-4A07-AC67-573E556B5542}"/>
              </a:ext>
            </a:extLst>
          </p:cNvPr>
          <p:cNvCxnSpPr>
            <a:stCxn id="59" idx="2"/>
          </p:cNvCxnSpPr>
          <p:nvPr/>
        </p:nvCxnSpPr>
        <p:spPr>
          <a:xfrm rot="16200000" flipH="1">
            <a:off x="4134169" y="4481279"/>
            <a:ext cx="1071638" cy="1934482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69268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8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버퍼 재활용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B647DECF-DE0C-4A56-972A-3A2A7F3230C9}"/>
              </a:ext>
            </a:extLst>
          </p:cNvPr>
          <p:cNvGrpSpPr/>
          <p:nvPr/>
        </p:nvGrpSpPr>
        <p:grpSpPr>
          <a:xfrm>
            <a:off x="2518813" y="1945299"/>
            <a:ext cx="7154374" cy="2967402"/>
            <a:chOff x="2518813" y="1277678"/>
            <a:chExt cx="7154374" cy="2967402"/>
          </a:xfrm>
        </p:grpSpPr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105E0307-C04D-47E7-AD98-4913FFBA54C0}"/>
                </a:ext>
              </a:extLst>
            </p:cNvPr>
            <p:cNvGrpSpPr/>
            <p:nvPr/>
          </p:nvGrpSpPr>
          <p:grpSpPr>
            <a:xfrm>
              <a:off x="2518813" y="2333899"/>
              <a:ext cx="7154374" cy="839326"/>
              <a:chOff x="3839557" y="4110086"/>
              <a:chExt cx="4663420" cy="547096"/>
            </a:xfrm>
          </p:grpSpPr>
          <p:sp>
            <p:nvSpPr>
              <p:cNvPr id="75" name="사각형: 둥근 모서리 74">
                <a:extLst>
                  <a:ext uri="{FF2B5EF4-FFF2-40B4-BE49-F238E27FC236}">
                    <a16:creationId xmlns:a16="http://schemas.microsoft.com/office/drawing/2014/main" id="{3227680E-4E53-4A27-8F57-728DD112A8B8}"/>
                  </a:ext>
                </a:extLst>
              </p:cNvPr>
              <p:cNvSpPr/>
              <p:nvPr/>
            </p:nvSpPr>
            <p:spPr>
              <a:xfrm>
                <a:off x="3839557" y="4110086"/>
                <a:ext cx="4663420" cy="547096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cxnSp>
            <p:nvCxnSpPr>
              <p:cNvPr id="76" name="직선 연결선 75">
                <a:extLst>
                  <a:ext uri="{FF2B5EF4-FFF2-40B4-BE49-F238E27FC236}">
                    <a16:creationId xmlns:a16="http://schemas.microsoft.com/office/drawing/2014/main" id="{B03F8B9D-E628-4F4D-A5E8-133579BC8CCD}"/>
                  </a:ext>
                </a:extLst>
              </p:cNvPr>
              <p:cNvCxnSpPr/>
              <p:nvPr/>
            </p:nvCxnSpPr>
            <p:spPr>
              <a:xfrm>
                <a:off x="422320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직선 연결선 76">
                <a:extLst>
                  <a:ext uri="{FF2B5EF4-FFF2-40B4-BE49-F238E27FC236}">
                    <a16:creationId xmlns:a16="http://schemas.microsoft.com/office/drawing/2014/main" id="{8512F7B9-497F-4238-BA3F-9906511F7B4A}"/>
                  </a:ext>
                </a:extLst>
              </p:cNvPr>
              <p:cNvCxnSpPr/>
              <p:nvPr/>
            </p:nvCxnSpPr>
            <p:spPr>
              <a:xfrm>
                <a:off x="461127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직선 연결선 77">
                <a:extLst>
                  <a:ext uri="{FF2B5EF4-FFF2-40B4-BE49-F238E27FC236}">
                    <a16:creationId xmlns:a16="http://schemas.microsoft.com/office/drawing/2014/main" id="{4DC2DB42-E8DE-4448-A04E-561475CD1325}"/>
                  </a:ext>
                </a:extLst>
              </p:cNvPr>
              <p:cNvCxnSpPr/>
              <p:nvPr/>
            </p:nvCxnSpPr>
            <p:spPr>
              <a:xfrm>
                <a:off x="499934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직선 연결선 78">
                <a:extLst>
                  <a:ext uri="{FF2B5EF4-FFF2-40B4-BE49-F238E27FC236}">
                    <a16:creationId xmlns:a16="http://schemas.microsoft.com/office/drawing/2014/main" id="{096AF818-9F70-4499-BD2A-EF180C57C0A3}"/>
                  </a:ext>
                </a:extLst>
              </p:cNvPr>
              <p:cNvCxnSpPr/>
              <p:nvPr/>
            </p:nvCxnSpPr>
            <p:spPr>
              <a:xfrm>
                <a:off x="538741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직선 연결선 79">
                <a:extLst>
                  <a:ext uri="{FF2B5EF4-FFF2-40B4-BE49-F238E27FC236}">
                    <a16:creationId xmlns:a16="http://schemas.microsoft.com/office/drawing/2014/main" id="{EFF6496B-1E84-4097-BD19-0B6D87AC15D1}"/>
                  </a:ext>
                </a:extLst>
              </p:cNvPr>
              <p:cNvCxnSpPr/>
              <p:nvPr/>
            </p:nvCxnSpPr>
            <p:spPr>
              <a:xfrm>
                <a:off x="577548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직선 연결선 80">
                <a:extLst>
                  <a:ext uri="{FF2B5EF4-FFF2-40B4-BE49-F238E27FC236}">
                    <a16:creationId xmlns:a16="http://schemas.microsoft.com/office/drawing/2014/main" id="{5840F4AE-D4E2-4D65-9B9B-E5F7E46B77C5}"/>
                  </a:ext>
                </a:extLst>
              </p:cNvPr>
              <p:cNvCxnSpPr/>
              <p:nvPr/>
            </p:nvCxnSpPr>
            <p:spPr>
              <a:xfrm>
                <a:off x="616355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직선 연결선 81">
                <a:extLst>
                  <a:ext uri="{FF2B5EF4-FFF2-40B4-BE49-F238E27FC236}">
                    <a16:creationId xmlns:a16="http://schemas.microsoft.com/office/drawing/2014/main" id="{50FAD40B-B0F1-4A8E-A33D-317AAAF5D72A}"/>
                  </a:ext>
                </a:extLst>
              </p:cNvPr>
              <p:cNvCxnSpPr/>
              <p:nvPr/>
            </p:nvCxnSpPr>
            <p:spPr>
              <a:xfrm>
                <a:off x="655162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직선 연결선 82">
                <a:extLst>
                  <a:ext uri="{FF2B5EF4-FFF2-40B4-BE49-F238E27FC236}">
                    <a16:creationId xmlns:a16="http://schemas.microsoft.com/office/drawing/2014/main" id="{AE8D3EE2-867E-45E6-A03F-904FD19E62F3}"/>
                  </a:ext>
                </a:extLst>
              </p:cNvPr>
              <p:cNvCxnSpPr/>
              <p:nvPr/>
            </p:nvCxnSpPr>
            <p:spPr>
              <a:xfrm>
                <a:off x="693969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직선 연결선 83">
                <a:extLst>
                  <a:ext uri="{FF2B5EF4-FFF2-40B4-BE49-F238E27FC236}">
                    <a16:creationId xmlns:a16="http://schemas.microsoft.com/office/drawing/2014/main" id="{1C05A117-4342-4426-9C70-22E154DDEEF8}"/>
                  </a:ext>
                </a:extLst>
              </p:cNvPr>
              <p:cNvCxnSpPr/>
              <p:nvPr/>
            </p:nvCxnSpPr>
            <p:spPr>
              <a:xfrm>
                <a:off x="732776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직선 연결선 84">
                <a:extLst>
                  <a:ext uri="{FF2B5EF4-FFF2-40B4-BE49-F238E27FC236}">
                    <a16:creationId xmlns:a16="http://schemas.microsoft.com/office/drawing/2014/main" id="{7244148A-C86D-432E-B883-2BEAB2D0C3E0}"/>
                  </a:ext>
                </a:extLst>
              </p:cNvPr>
              <p:cNvCxnSpPr/>
              <p:nvPr/>
            </p:nvCxnSpPr>
            <p:spPr>
              <a:xfrm>
                <a:off x="771583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직선 연결선 85">
                <a:extLst>
                  <a:ext uri="{FF2B5EF4-FFF2-40B4-BE49-F238E27FC236}">
                    <a16:creationId xmlns:a16="http://schemas.microsoft.com/office/drawing/2014/main" id="{A5694342-D540-4E11-A413-6C90B903675A}"/>
                  </a:ext>
                </a:extLst>
              </p:cNvPr>
              <p:cNvCxnSpPr/>
              <p:nvPr/>
            </p:nvCxnSpPr>
            <p:spPr>
              <a:xfrm>
                <a:off x="810390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4" name="사각형: 둥근 모서리 53">
              <a:extLst>
                <a:ext uri="{FF2B5EF4-FFF2-40B4-BE49-F238E27FC236}">
                  <a16:creationId xmlns:a16="http://schemas.microsoft.com/office/drawing/2014/main" id="{E218465A-FEA2-475B-B676-9D7AD99C4F39}"/>
                </a:ext>
              </a:extLst>
            </p:cNvPr>
            <p:cNvSpPr/>
            <p:nvPr/>
          </p:nvSpPr>
          <p:spPr>
            <a:xfrm>
              <a:off x="2591542" y="2420399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사각형: 둥근 모서리 54">
              <a:extLst>
                <a:ext uri="{FF2B5EF4-FFF2-40B4-BE49-F238E27FC236}">
                  <a16:creationId xmlns:a16="http://schemas.microsoft.com/office/drawing/2014/main" id="{0CD69C51-3AB1-4A54-8247-2B4324B3F808}"/>
                </a:ext>
              </a:extLst>
            </p:cNvPr>
            <p:cNvSpPr/>
            <p:nvPr/>
          </p:nvSpPr>
          <p:spPr>
            <a:xfrm>
              <a:off x="3186897" y="2420399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사각형: 둥근 모서리 55">
              <a:extLst>
                <a:ext uri="{FF2B5EF4-FFF2-40B4-BE49-F238E27FC236}">
                  <a16:creationId xmlns:a16="http://schemas.microsoft.com/office/drawing/2014/main" id="{6B664AA9-5320-4675-A7E1-E8137778DBB2}"/>
                </a:ext>
              </a:extLst>
            </p:cNvPr>
            <p:cNvSpPr/>
            <p:nvPr/>
          </p:nvSpPr>
          <p:spPr>
            <a:xfrm>
              <a:off x="3775483" y="2420399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사각형: 둥근 모서리 56">
              <a:extLst>
                <a:ext uri="{FF2B5EF4-FFF2-40B4-BE49-F238E27FC236}">
                  <a16:creationId xmlns:a16="http://schemas.microsoft.com/office/drawing/2014/main" id="{E0BF9A28-05B4-4BC7-9292-E5D723E72B31}"/>
                </a:ext>
              </a:extLst>
            </p:cNvPr>
            <p:cNvSpPr/>
            <p:nvPr/>
          </p:nvSpPr>
          <p:spPr>
            <a:xfrm>
              <a:off x="4377611" y="2420399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왼쪽 대괄호 57">
              <a:extLst>
                <a:ext uri="{FF2B5EF4-FFF2-40B4-BE49-F238E27FC236}">
                  <a16:creationId xmlns:a16="http://schemas.microsoft.com/office/drawing/2014/main" id="{940A06F1-7B0D-481C-B6AB-3782244CB5E2}"/>
                </a:ext>
              </a:extLst>
            </p:cNvPr>
            <p:cNvSpPr/>
            <p:nvPr/>
          </p:nvSpPr>
          <p:spPr>
            <a:xfrm rot="16200000">
              <a:off x="3548135" y="2336337"/>
              <a:ext cx="309228" cy="2222411"/>
            </a:xfrm>
            <a:prstGeom prst="leftBracket">
              <a:avLst>
                <a:gd name="adj" fmla="val 197340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67E609D8-DE22-4D18-B70B-4355E68B06CF}"/>
                </a:ext>
              </a:extLst>
            </p:cNvPr>
            <p:cNvSpPr/>
            <p:nvPr/>
          </p:nvSpPr>
          <p:spPr>
            <a:xfrm>
              <a:off x="2835362" y="3721860"/>
              <a:ext cx="1734770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사용된 공간</a:t>
              </a:r>
            </a:p>
          </p:txBody>
        </p:sp>
        <p:sp>
          <p:nvSpPr>
            <p:cNvPr id="60" name="왼쪽 대괄호 59">
              <a:extLst>
                <a:ext uri="{FF2B5EF4-FFF2-40B4-BE49-F238E27FC236}">
                  <a16:creationId xmlns:a16="http://schemas.microsoft.com/office/drawing/2014/main" id="{38C804ED-4A77-4EA7-88EB-BD49292CE5F0}"/>
                </a:ext>
              </a:extLst>
            </p:cNvPr>
            <p:cNvSpPr/>
            <p:nvPr/>
          </p:nvSpPr>
          <p:spPr>
            <a:xfrm rot="5400000">
              <a:off x="7112459" y="-260779"/>
              <a:ext cx="309228" cy="4564559"/>
            </a:xfrm>
            <a:prstGeom prst="leftBracket">
              <a:avLst>
                <a:gd name="adj" fmla="val 197340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E769FAE0-92DF-4E01-B1C2-09ADA9713595}"/>
                </a:ext>
              </a:extLst>
            </p:cNvPr>
            <p:cNvSpPr/>
            <p:nvPr/>
          </p:nvSpPr>
          <p:spPr>
            <a:xfrm>
              <a:off x="6070069" y="1277678"/>
              <a:ext cx="2409634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사용 가능한 공간</a:t>
              </a:r>
            </a:p>
          </p:txBody>
        </p:sp>
      </p:grp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AC52FEB6-DE01-4447-9EF2-9B6F7D2B3F70}"/>
              </a:ext>
            </a:extLst>
          </p:cNvPr>
          <p:cNvSpPr/>
          <p:nvPr/>
        </p:nvSpPr>
        <p:spPr>
          <a:xfrm>
            <a:off x="4813952" y="5140334"/>
            <a:ext cx="296427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여기서부터 다시 작성</a:t>
            </a:r>
          </a:p>
        </p:txBody>
      </p: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1FCB1211-61D8-4A07-AC67-573E556B5542}"/>
              </a:ext>
            </a:extLst>
          </p:cNvPr>
          <p:cNvCxnSpPr>
            <a:cxnSpLocks/>
            <a:stCxn id="87" idx="0"/>
          </p:cNvCxnSpPr>
          <p:nvPr/>
        </p:nvCxnSpPr>
        <p:spPr>
          <a:xfrm rot="16200000" flipV="1">
            <a:off x="5129745" y="3973989"/>
            <a:ext cx="1230774" cy="1101915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Pen Basic Straight Lineal icon">
            <a:extLst>
              <a:ext uri="{FF2B5EF4-FFF2-40B4-BE49-F238E27FC236}">
                <a16:creationId xmlns:a16="http://schemas.microsoft.com/office/drawing/2014/main" id="{9CF3EB66-CB17-4559-B6EA-BFD687CF48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4174" y="2668806"/>
            <a:ext cx="760194" cy="760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618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8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버퍼 재활용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B647DECF-DE0C-4A56-972A-3A2A7F3230C9}"/>
              </a:ext>
            </a:extLst>
          </p:cNvPr>
          <p:cNvGrpSpPr/>
          <p:nvPr/>
        </p:nvGrpSpPr>
        <p:grpSpPr>
          <a:xfrm>
            <a:off x="4429165" y="823509"/>
            <a:ext cx="7154374" cy="2967402"/>
            <a:chOff x="2518813" y="1277678"/>
            <a:chExt cx="7154374" cy="2967402"/>
          </a:xfrm>
        </p:grpSpPr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105E0307-C04D-47E7-AD98-4913FFBA54C0}"/>
                </a:ext>
              </a:extLst>
            </p:cNvPr>
            <p:cNvGrpSpPr/>
            <p:nvPr/>
          </p:nvGrpSpPr>
          <p:grpSpPr>
            <a:xfrm>
              <a:off x="2518813" y="2333899"/>
              <a:ext cx="7154374" cy="839326"/>
              <a:chOff x="3839557" y="4110086"/>
              <a:chExt cx="4663420" cy="547096"/>
            </a:xfrm>
          </p:grpSpPr>
          <p:sp>
            <p:nvSpPr>
              <p:cNvPr id="75" name="사각형: 둥근 모서리 74">
                <a:extLst>
                  <a:ext uri="{FF2B5EF4-FFF2-40B4-BE49-F238E27FC236}">
                    <a16:creationId xmlns:a16="http://schemas.microsoft.com/office/drawing/2014/main" id="{3227680E-4E53-4A27-8F57-728DD112A8B8}"/>
                  </a:ext>
                </a:extLst>
              </p:cNvPr>
              <p:cNvSpPr/>
              <p:nvPr/>
            </p:nvSpPr>
            <p:spPr>
              <a:xfrm>
                <a:off x="3839557" y="4110086"/>
                <a:ext cx="4663420" cy="547096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cxnSp>
            <p:nvCxnSpPr>
              <p:cNvPr id="76" name="직선 연결선 75">
                <a:extLst>
                  <a:ext uri="{FF2B5EF4-FFF2-40B4-BE49-F238E27FC236}">
                    <a16:creationId xmlns:a16="http://schemas.microsoft.com/office/drawing/2014/main" id="{B03F8B9D-E628-4F4D-A5E8-133579BC8CCD}"/>
                  </a:ext>
                </a:extLst>
              </p:cNvPr>
              <p:cNvCxnSpPr/>
              <p:nvPr/>
            </p:nvCxnSpPr>
            <p:spPr>
              <a:xfrm>
                <a:off x="422320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직선 연결선 76">
                <a:extLst>
                  <a:ext uri="{FF2B5EF4-FFF2-40B4-BE49-F238E27FC236}">
                    <a16:creationId xmlns:a16="http://schemas.microsoft.com/office/drawing/2014/main" id="{8512F7B9-497F-4238-BA3F-9906511F7B4A}"/>
                  </a:ext>
                </a:extLst>
              </p:cNvPr>
              <p:cNvCxnSpPr/>
              <p:nvPr/>
            </p:nvCxnSpPr>
            <p:spPr>
              <a:xfrm>
                <a:off x="461127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직선 연결선 77">
                <a:extLst>
                  <a:ext uri="{FF2B5EF4-FFF2-40B4-BE49-F238E27FC236}">
                    <a16:creationId xmlns:a16="http://schemas.microsoft.com/office/drawing/2014/main" id="{4DC2DB42-E8DE-4448-A04E-561475CD1325}"/>
                  </a:ext>
                </a:extLst>
              </p:cNvPr>
              <p:cNvCxnSpPr/>
              <p:nvPr/>
            </p:nvCxnSpPr>
            <p:spPr>
              <a:xfrm>
                <a:off x="499934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직선 연결선 78">
                <a:extLst>
                  <a:ext uri="{FF2B5EF4-FFF2-40B4-BE49-F238E27FC236}">
                    <a16:creationId xmlns:a16="http://schemas.microsoft.com/office/drawing/2014/main" id="{096AF818-9F70-4499-BD2A-EF180C57C0A3}"/>
                  </a:ext>
                </a:extLst>
              </p:cNvPr>
              <p:cNvCxnSpPr/>
              <p:nvPr/>
            </p:nvCxnSpPr>
            <p:spPr>
              <a:xfrm>
                <a:off x="538741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직선 연결선 79">
                <a:extLst>
                  <a:ext uri="{FF2B5EF4-FFF2-40B4-BE49-F238E27FC236}">
                    <a16:creationId xmlns:a16="http://schemas.microsoft.com/office/drawing/2014/main" id="{EFF6496B-1E84-4097-BD19-0B6D87AC15D1}"/>
                  </a:ext>
                </a:extLst>
              </p:cNvPr>
              <p:cNvCxnSpPr/>
              <p:nvPr/>
            </p:nvCxnSpPr>
            <p:spPr>
              <a:xfrm>
                <a:off x="577548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직선 연결선 80">
                <a:extLst>
                  <a:ext uri="{FF2B5EF4-FFF2-40B4-BE49-F238E27FC236}">
                    <a16:creationId xmlns:a16="http://schemas.microsoft.com/office/drawing/2014/main" id="{5840F4AE-D4E2-4D65-9B9B-E5F7E46B77C5}"/>
                  </a:ext>
                </a:extLst>
              </p:cNvPr>
              <p:cNvCxnSpPr/>
              <p:nvPr/>
            </p:nvCxnSpPr>
            <p:spPr>
              <a:xfrm>
                <a:off x="616355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직선 연결선 81">
                <a:extLst>
                  <a:ext uri="{FF2B5EF4-FFF2-40B4-BE49-F238E27FC236}">
                    <a16:creationId xmlns:a16="http://schemas.microsoft.com/office/drawing/2014/main" id="{50FAD40B-B0F1-4A8E-A33D-317AAAF5D72A}"/>
                  </a:ext>
                </a:extLst>
              </p:cNvPr>
              <p:cNvCxnSpPr/>
              <p:nvPr/>
            </p:nvCxnSpPr>
            <p:spPr>
              <a:xfrm>
                <a:off x="655162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직선 연결선 82">
                <a:extLst>
                  <a:ext uri="{FF2B5EF4-FFF2-40B4-BE49-F238E27FC236}">
                    <a16:creationId xmlns:a16="http://schemas.microsoft.com/office/drawing/2014/main" id="{AE8D3EE2-867E-45E6-A03F-904FD19E62F3}"/>
                  </a:ext>
                </a:extLst>
              </p:cNvPr>
              <p:cNvCxnSpPr/>
              <p:nvPr/>
            </p:nvCxnSpPr>
            <p:spPr>
              <a:xfrm>
                <a:off x="693969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직선 연결선 83">
                <a:extLst>
                  <a:ext uri="{FF2B5EF4-FFF2-40B4-BE49-F238E27FC236}">
                    <a16:creationId xmlns:a16="http://schemas.microsoft.com/office/drawing/2014/main" id="{1C05A117-4342-4426-9C70-22E154DDEEF8}"/>
                  </a:ext>
                </a:extLst>
              </p:cNvPr>
              <p:cNvCxnSpPr/>
              <p:nvPr/>
            </p:nvCxnSpPr>
            <p:spPr>
              <a:xfrm>
                <a:off x="732776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직선 연결선 84">
                <a:extLst>
                  <a:ext uri="{FF2B5EF4-FFF2-40B4-BE49-F238E27FC236}">
                    <a16:creationId xmlns:a16="http://schemas.microsoft.com/office/drawing/2014/main" id="{7244148A-C86D-432E-B883-2BEAB2D0C3E0}"/>
                  </a:ext>
                </a:extLst>
              </p:cNvPr>
              <p:cNvCxnSpPr/>
              <p:nvPr/>
            </p:nvCxnSpPr>
            <p:spPr>
              <a:xfrm>
                <a:off x="771583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직선 연결선 85">
                <a:extLst>
                  <a:ext uri="{FF2B5EF4-FFF2-40B4-BE49-F238E27FC236}">
                    <a16:creationId xmlns:a16="http://schemas.microsoft.com/office/drawing/2014/main" id="{A5694342-D540-4E11-A413-6C90B903675A}"/>
                  </a:ext>
                </a:extLst>
              </p:cNvPr>
              <p:cNvCxnSpPr/>
              <p:nvPr/>
            </p:nvCxnSpPr>
            <p:spPr>
              <a:xfrm>
                <a:off x="810390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4" name="사각형: 둥근 모서리 53">
              <a:extLst>
                <a:ext uri="{FF2B5EF4-FFF2-40B4-BE49-F238E27FC236}">
                  <a16:creationId xmlns:a16="http://schemas.microsoft.com/office/drawing/2014/main" id="{E218465A-FEA2-475B-B676-9D7AD99C4F39}"/>
                </a:ext>
              </a:extLst>
            </p:cNvPr>
            <p:cNvSpPr/>
            <p:nvPr/>
          </p:nvSpPr>
          <p:spPr>
            <a:xfrm>
              <a:off x="2591542" y="2420399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사각형: 둥근 모서리 54">
              <a:extLst>
                <a:ext uri="{FF2B5EF4-FFF2-40B4-BE49-F238E27FC236}">
                  <a16:creationId xmlns:a16="http://schemas.microsoft.com/office/drawing/2014/main" id="{0CD69C51-3AB1-4A54-8247-2B4324B3F808}"/>
                </a:ext>
              </a:extLst>
            </p:cNvPr>
            <p:cNvSpPr/>
            <p:nvPr/>
          </p:nvSpPr>
          <p:spPr>
            <a:xfrm>
              <a:off x="3186897" y="2420399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사각형: 둥근 모서리 55">
              <a:extLst>
                <a:ext uri="{FF2B5EF4-FFF2-40B4-BE49-F238E27FC236}">
                  <a16:creationId xmlns:a16="http://schemas.microsoft.com/office/drawing/2014/main" id="{6B664AA9-5320-4675-A7E1-E8137778DBB2}"/>
                </a:ext>
              </a:extLst>
            </p:cNvPr>
            <p:cNvSpPr/>
            <p:nvPr/>
          </p:nvSpPr>
          <p:spPr>
            <a:xfrm>
              <a:off x="3775483" y="2420399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사각형: 둥근 모서리 56">
              <a:extLst>
                <a:ext uri="{FF2B5EF4-FFF2-40B4-BE49-F238E27FC236}">
                  <a16:creationId xmlns:a16="http://schemas.microsoft.com/office/drawing/2014/main" id="{E0BF9A28-05B4-4BC7-9292-E5D723E72B31}"/>
                </a:ext>
              </a:extLst>
            </p:cNvPr>
            <p:cNvSpPr/>
            <p:nvPr/>
          </p:nvSpPr>
          <p:spPr>
            <a:xfrm>
              <a:off x="4377611" y="2420399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왼쪽 대괄호 57">
              <a:extLst>
                <a:ext uri="{FF2B5EF4-FFF2-40B4-BE49-F238E27FC236}">
                  <a16:creationId xmlns:a16="http://schemas.microsoft.com/office/drawing/2014/main" id="{940A06F1-7B0D-481C-B6AB-3782244CB5E2}"/>
                </a:ext>
              </a:extLst>
            </p:cNvPr>
            <p:cNvSpPr/>
            <p:nvPr/>
          </p:nvSpPr>
          <p:spPr>
            <a:xfrm rot="16200000">
              <a:off x="3548135" y="2336337"/>
              <a:ext cx="309228" cy="2222411"/>
            </a:xfrm>
            <a:prstGeom prst="leftBracket">
              <a:avLst>
                <a:gd name="adj" fmla="val 197340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67E609D8-DE22-4D18-B70B-4355E68B06CF}"/>
                </a:ext>
              </a:extLst>
            </p:cNvPr>
            <p:cNvSpPr/>
            <p:nvPr/>
          </p:nvSpPr>
          <p:spPr>
            <a:xfrm>
              <a:off x="2835362" y="3721860"/>
              <a:ext cx="1734770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사용된 공간</a:t>
              </a:r>
            </a:p>
          </p:txBody>
        </p:sp>
        <p:sp>
          <p:nvSpPr>
            <p:cNvPr id="60" name="왼쪽 대괄호 59">
              <a:extLst>
                <a:ext uri="{FF2B5EF4-FFF2-40B4-BE49-F238E27FC236}">
                  <a16:creationId xmlns:a16="http://schemas.microsoft.com/office/drawing/2014/main" id="{38C804ED-4A77-4EA7-88EB-BD49292CE5F0}"/>
                </a:ext>
              </a:extLst>
            </p:cNvPr>
            <p:cNvSpPr/>
            <p:nvPr/>
          </p:nvSpPr>
          <p:spPr>
            <a:xfrm rot="5400000">
              <a:off x="7112459" y="-260779"/>
              <a:ext cx="309228" cy="4564559"/>
            </a:xfrm>
            <a:prstGeom prst="leftBracket">
              <a:avLst>
                <a:gd name="adj" fmla="val 197340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E769FAE0-92DF-4E01-B1C2-09ADA9713595}"/>
                </a:ext>
              </a:extLst>
            </p:cNvPr>
            <p:cNvSpPr/>
            <p:nvPr/>
          </p:nvSpPr>
          <p:spPr>
            <a:xfrm>
              <a:off x="6070069" y="1277678"/>
              <a:ext cx="2409634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사용 가능한 공간</a:t>
              </a:r>
            </a:p>
          </p:txBody>
        </p:sp>
      </p:grp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AC52FEB6-DE01-4447-9EF2-9B6F7D2B3F70}"/>
              </a:ext>
            </a:extLst>
          </p:cNvPr>
          <p:cNvSpPr/>
          <p:nvPr/>
        </p:nvSpPr>
        <p:spPr>
          <a:xfrm>
            <a:off x="6724304" y="4018544"/>
            <a:ext cx="296427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여기서부터 다시 작성</a:t>
            </a:r>
          </a:p>
        </p:txBody>
      </p: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1FCB1211-61D8-4A07-AC67-573E556B5542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054103" y="3903843"/>
            <a:ext cx="1697144" cy="1566318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F05E18FD-6ABF-45D5-A917-83D9A0BB83E9}"/>
              </a:ext>
            </a:extLst>
          </p:cNvPr>
          <p:cNvSpPr/>
          <p:nvPr/>
        </p:nvSpPr>
        <p:spPr>
          <a:xfrm>
            <a:off x="2765929" y="5674300"/>
            <a:ext cx="2919905" cy="64395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 처리용 스레드</a:t>
            </a:r>
          </a:p>
        </p:txBody>
      </p:sp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5C368C07-CB03-4D18-BB79-AEEECFD0A5A8}"/>
              </a:ext>
            </a:extLst>
          </p:cNvPr>
          <p:cNvCxnSpPr>
            <a:cxnSpLocks/>
          </p:cNvCxnSpPr>
          <p:nvPr/>
        </p:nvCxnSpPr>
        <p:spPr>
          <a:xfrm rot="16200000" flipV="1">
            <a:off x="7040097" y="2852199"/>
            <a:ext cx="1230774" cy="1101915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말풍선: 타원형 5">
            <a:extLst>
              <a:ext uri="{FF2B5EF4-FFF2-40B4-BE49-F238E27FC236}">
                <a16:creationId xmlns:a16="http://schemas.microsoft.com/office/drawing/2014/main" id="{E9C40049-4031-4D8A-ADDA-F563A3D9511B}"/>
              </a:ext>
            </a:extLst>
          </p:cNvPr>
          <p:cNvSpPr/>
          <p:nvPr/>
        </p:nvSpPr>
        <p:spPr>
          <a:xfrm>
            <a:off x="1076138" y="4204050"/>
            <a:ext cx="2004908" cy="1221117"/>
          </a:xfrm>
          <a:prstGeom prst="wedgeEllipseCallout">
            <a:avLst>
              <a:gd name="adj1" fmla="val 30888"/>
              <a:gd name="adj2" fmla="val 58640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내가 </a:t>
            </a:r>
            <a:endParaRPr lang="en-US" altLang="ko-KR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sz="2400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가져갈게</a:t>
            </a:r>
            <a:r>
              <a:rPr lang="en-US" altLang="ko-KR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!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30" name="Picture 2" descr="Pen Basic Straight Lineal icon">
            <a:extLst>
              <a:ext uri="{FF2B5EF4-FFF2-40B4-BE49-F238E27FC236}">
                <a16:creationId xmlns:a16="http://schemas.microsoft.com/office/drawing/2014/main" id="{0F2223E1-EF09-4EEE-8509-2E606852E7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4526" y="1539199"/>
            <a:ext cx="760194" cy="760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09531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8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버퍼 재활용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BC951316-C0C0-4AD2-A6BD-6589155C0DAF}"/>
              </a:ext>
            </a:extLst>
          </p:cNvPr>
          <p:cNvGrpSpPr/>
          <p:nvPr/>
        </p:nvGrpSpPr>
        <p:grpSpPr>
          <a:xfrm>
            <a:off x="2518813" y="1968037"/>
            <a:ext cx="7974095" cy="2944664"/>
            <a:chOff x="2518813" y="1968037"/>
            <a:chExt cx="7974095" cy="2944664"/>
          </a:xfrm>
        </p:grpSpPr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105E0307-C04D-47E7-AD98-4913FFBA54C0}"/>
                </a:ext>
              </a:extLst>
            </p:cNvPr>
            <p:cNvGrpSpPr/>
            <p:nvPr/>
          </p:nvGrpSpPr>
          <p:grpSpPr>
            <a:xfrm>
              <a:off x="2518813" y="3001520"/>
              <a:ext cx="7154374" cy="839326"/>
              <a:chOff x="3839557" y="4110086"/>
              <a:chExt cx="4663420" cy="547096"/>
            </a:xfrm>
          </p:grpSpPr>
          <p:sp>
            <p:nvSpPr>
              <p:cNvPr id="75" name="사각형: 둥근 모서리 74">
                <a:extLst>
                  <a:ext uri="{FF2B5EF4-FFF2-40B4-BE49-F238E27FC236}">
                    <a16:creationId xmlns:a16="http://schemas.microsoft.com/office/drawing/2014/main" id="{3227680E-4E53-4A27-8F57-728DD112A8B8}"/>
                  </a:ext>
                </a:extLst>
              </p:cNvPr>
              <p:cNvSpPr/>
              <p:nvPr/>
            </p:nvSpPr>
            <p:spPr>
              <a:xfrm>
                <a:off x="3839557" y="4110086"/>
                <a:ext cx="4663420" cy="547096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cxnSp>
            <p:nvCxnSpPr>
              <p:cNvPr id="76" name="직선 연결선 75">
                <a:extLst>
                  <a:ext uri="{FF2B5EF4-FFF2-40B4-BE49-F238E27FC236}">
                    <a16:creationId xmlns:a16="http://schemas.microsoft.com/office/drawing/2014/main" id="{B03F8B9D-E628-4F4D-A5E8-133579BC8CCD}"/>
                  </a:ext>
                </a:extLst>
              </p:cNvPr>
              <p:cNvCxnSpPr/>
              <p:nvPr/>
            </p:nvCxnSpPr>
            <p:spPr>
              <a:xfrm>
                <a:off x="422320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직선 연결선 76">
                <a:extLst>
                  <a:ext uri="{FF2B5EF4-FFF2-40B4-BE49-F238E27FC236}">
                    <a16:creationId xmlns:a16="http://schemas.microsoft.com/office/drawing/2014/main" id="{8512F7B9-497F-4238-BA3F-9906511F7B4A}"/>
                  </a:ext>
                </a:extLst>
              </p:cNvPr>
              <p:cNvCxnSpPr/>
              <p:nvPr/>
            </p:nvCxnSpPr>
            <p:spPr>
              <a:xfrm>
                <a:off x="461127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직선 연결선 77">
                <a:extLst>
                  <a:ext uri="{FF2B5EF4-FFF2-40B4-BE49-F238E27FC236}">
                    <a16:creationId xmlns:a16="http://schemas.microsoft.com/office/drawing/2014/main" id="{4DC2DB42-E8DE-4448-A04E-561475CD1325}"/>
                  </a:ext>
                </a:extLst>
              </p:cNvPr>
              <p:cNvCxnSpPr/>
              <p:nvPr/>
            </p:nvCxnSpPr>
            <p:spPr>
              <a:xfrm>
                <a:off x="499934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직선 연결선 78">
                <a:extLst>
                  <a:ext uri="{FF2B5EF4-FFF2-40B4-BE49-F238E27FC236}">
                    <a16:creationId xmlns:a16="http://schemas.microsoft.com/office/drawing/2014/main" id="{096AF818-9F70-4499-BD2A-EF180C57C0A3}"/>
                  </a:ext>
                </a:extLst>
              </p:cNvPr>
              <p:cNvCxnSpPr/>
              <p:nvPr/>
            </p:nvCxnSpPr>
            <p:spPr>
              <a:xfrm>
                <a:off x="538741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직선 연결선 79">
                <a:extLst>
                  <a:ext uri="{FF2B5EF4-FFF2-40B4-BE49-F238E27FC236}">
                    <a16:creationId xmlns:a16="http://schemas.microsoft.com/office/drawing/2014/main" id="{EFF6496B-1E84-4097-BD19-0B6D87AC15D1}"/>
                  </a:ext>
                </a:extLst>
              </p:cNvPr>
              <p:cNvCxnSpPr/>
              <p:nvPr/>
            </p:nvCxnSpPr>
            <p:spPr>
              <a:xfrm>
                <a:off x="577548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직선 연결선 80">
                <a:extLst>
                  <a:ext uri="{FF2B5EF4-FFF2-40B4-BE49-F238E27FC236}">
                    <a16:creationId xmlns:a16="http://schemas.microsoft.com/office/drawing/2014/main" id="{5840F4AE-D4E2-4D65-9B9B-E5F7E46B77C5}"/>
                  </a:ext>
                </a:extLst>
              </p:cNvPr>
              <p:cNvCxnSpPr/>
              <p:nvPr/>
            </p:nvCxnSpPr>
            <p:spPr>
              <a:xfrm>
                <a:off x="616355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직선 연결선 81">
                <a:extLst>
                  <a:ext uri="{FF2B5EF4-FFF2-40B4-BE49-F238E27FC236}">
                    <a16:creationId xmlns:a16="http://schemas.microsoft.com/office/drawing/2014/main" id="{50FAD40B-B0F1-4A8E-A33D-317AAAF5D72A}"/>
                  </a:ext>
                </a:extLst>
              </p:cNvPr>
              <p:cNvCxnSpPr/>
              <p:nvPr/>
            </p:nvCxnSpPr>
            <p:spPr>
              <a:xfrm>
                <a:off x="655162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직선 연결선 82">
                <a:extLst>
                  <a:ext uri="{FF2B5EF4-FFF2-40B4-BE49-F238E27FC236}">
                    <a16:creationId xmlns:a16="http://schemas.microsoft.com/office/drawing/2014/main" id="{AE8D3EE2-867E-45E6-A03F-904FD19E62F3}"/>
                  </a:ext>
                </a:extLst>
              </p:cNvPr>
              <p:cNvCxnSpPr/>
              <p:nvPr/>
            </p:nvCxnSpPr>
            <p:spPr>
              <a:xfrm>
                <a:off x="693969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직선 연결선 83">
                <a:extLst>
                  <a:ext uri="{FF2B5EF4-FFF2-40B4-BE49-F238E27FC236}">
                    <a16:creationId xmlns:a16="http://schemas.microsoft.com/office/drawing/2014/main" id="{1C05A117-4342-4426-9C70-22E154DDEEF8}"/>
                  </a:ext>
                </a:extLst>
              </p:cNvPr>
              <p:cNvCxnSpPr/>
              <p:nvPr/>
            </p:nvCxnSpPr>
            <p:spPr>
              <a:xfrm>
                <a:off x="732776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직선 연결선 84">
                <a:extLst>
                  <a:ext uri="{FF2B5EF4-FFF2-40B4-BE49-F238E27FC236}">
                    <a16:creationId xmlns:a16="http://schemas.microsoft.com/office/drawing/2014/main" id="{7244148A-C86D-432E-B883-2BEAB2D0C3E0}"/>
                  </a:ext>
                </a:extLst>
              </p:cNvPr>
              <p:cNvCxnSpPr/>
              <p:nvPr/>
            </p:nvCxnSpPr>
            <p:spPr>
              <a:xfrm>
                <a:off x="771583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직선 연결선 85">
                <a:extLst>
                  <a:ext uri="{FF2B5EF4-FFF2-40B4-BE49-F238E27FC236}">
                    <a16:creationId xmlns:a16="http://schemas.microsoft.com/office/drawing/2014/main" id="{A5694342-D540-4E11-A413-6C90B903675A}"/>
                  </a:ext>
                </a:extLst>
              </p:cNvPr>
              <p:cNvCxnSpPr/>
              <p:nvPr/>
            </p:nvCxnSpPr>
            <p:spPr>
              <a:xfrm>
                <a:off x="810390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4" name="사각형: 둥근 모서리 53">
              <a:extLst>
                <a:ext uri="{FF2B5EF4-FFF2-40B4-BE49-F238E27FC236}">
                  <a16:creationId xmlns:a16="http://schemas.microsoft.com/office/drawing/2014/main" id="{E218465A-FEA2-475B-B676-9D7AD99C4F39}"/>
                </a:ext>
              </a:extLst>
            </p:cNvPr>
            <p:cNvSpPr/>
            <p:nvPr/>
          </p:nvSpPr>
          <p:spPr>
            <a:xfrm>
              <a:off x="2591542" y="3088020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사각형: 둥근 모서리 54">
              <a:extLst>
                <a:ext uri="{FF2B5EF4-FFF2-40B4-BE49-F238E27FC236}">
                  <a16:creationId xmlns:a16="http://schemas.microsoft.com/office/drawing/2014/main" id="{0CD69C51-3AB1-4A54-8247-2B4324B3F808}"/>
                </a:ext>
              </a:extLst>
            </p:cNvPr>
            <p:cNvSpPr/>
            <p:nvPr/>
          </p:nvSpPr>
          <p:spPr>
            <a:xfrm>
              <a:off x="3186897" y="3088020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사각형: 둥근 모서리 55">
              <a:extLst>
                <a:ext uri="{FF2B5EF4-FFF2-40B4-BE49-F238E27FC236}">
                  <a16:creationId xmlns:a16="http://schemas.microsoft.com/office/drawing/2014/main" id="{6B664AA9-5320-4675-A7E1-E8137778DBB2}"/>
                </a:ext>
              </a:extLst>
            </p:cNvPr>
            <p:cNvSpPr/>
            <p:nvPr/>
          </p:nvSpPr>
          <p:spPr>
            <a:xfrm>
              <a:off x="3775483" y="3088020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사각형: 둥근 모서리 56">
              <a:extLst>
                <a:ext uri="{FF2B5EF4-FFF2-40B4-BE49-F238E27FC236}">
                  <a16:creationId xmlns:a16="http://schemas.microsoft.com/office/drawing/2014/main" id="{E0BF9A28-05B4-4BC7-9292-E5D723E72B31}"/>
                </a:ext>
              </a:extLst>
            </p:cNvPr>
            <p:cNvSpPr/>
            <p:nvPr/>
          </p:nvSpPr>
          <p:spPr>
            <a:xfrm>
              <a:off x="4377611" y="3088020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왼쪽 대괄호 57">
              <a:extLst>
                <a:ext uri="{FF2B5EF4-FFF2-40B4-BE49-F238E27FC236}">
                  <a16:creationId xmlns:a16="http://schemas.microsoft.com/office/drawing/2014/main" id="{940A06F1-7B0D-481C-B6AB-3782244CB5E2}"/>
                </a:ext>
              </a:extLst>
            </p:cNvPr>
            <p:cNvSpPr/>
            <p:nvPr/>
          </p:nvSpPr>
          <p:spPr>
            <a:xfrm rot="16200000">
              <a:off x="3548135" y="3003958"/>
              <a:ext cx="309228" cy="2222411"/>
            </a:xfrm>
            <a:prstGeom prst="leftBracket">
              <a:avLst>
                <a:gd name="adj" fmla="val 197340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67E609D8-DE22-4D18-B70B-4355E68B06CF}"/>
                </a:ext>
              </a:extLst>
            </p:cNvPr>
            <p:cNvSpPr/>
            <p:nvPr/>
          </p:nvSpPr>
          <p:spPr>
            <a:xfrm>
              <a:off x="2846583" y="4389481"/>
              <a:ext cx="1712328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처리된 공간</a:t>
              </a:r>
            </a:p>
          </p:txBody>
        </p:sp>
        <p:sp>
          <p:nvSpPr>
            <p:cNvPr id="60" name="왼쪽 대괄호 59">
              <a:extLst>
                <a:ext uri="{FF2B5EF4-FFF2-40B4-BE49-F238E27FC236}">
                  <a16:creationId xmlns:a16="http://schemas.microsoft.com/office/drawing/2014/main" id="{38C804ED-4A77-4EA7-88EB-BD49292CE5F0}"/>
                </a:ext>
              </a:extLst>
            </p:cNvPr>
            <p:cNvSpPr/>
            <p:nvPr/>
          </p:nvSpPr>
          <p:spPr>
            <a:xfrm rot="5400000">
              <a:off x="6825967" y="693334"/>
              <a:ext cx="309228" cy="3991575"/>
            </a:xfrm>
            <a:prstGeom prst="leftBracket">
              <a:avLst>
                <a:gd name="adj" fmla="val 197340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E769FAE0-92DF-4E01-B1C2-09ADA9713595}"/>
                </a:ext>
              </a:extLst>
            </p:cNvPr>
            <p:cNvSpPr/>
            <p:nvPr/>
          </p:nvSpPr>
          <p:spPr>
            <a:xfrm>
              <a:off x="6109823" y="1968037"/>
              <a:ext cx="1734770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사용된 공간</a:t>
              </a:r>
            </a:p>
          </p:txBody>
        </p:sp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691080A6-C709-443D-B65F-2960221DB5E5}"/>
                </a:ext>
              </a:extLst>
            </p:cNvPr>
            <p:cNvSpPr/>
            <p:nvPr/>
          </p:nvSpPr>
          <p:spPr>
            <a:xfrm>
              <a:off x="4961849" y="3088020"/>
              <a:ext cx="436341" cy="666326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0809E560-C06A-4463-A95A-5B9DF3DD945F}"/>
                </a:ext>
              </a:extLst>
            </p:cNvPr>
            <p:cNvSpPr/>
            <p:nvPr/>
          </p:nvSpPr>
          <p:spPr>
            <a:xfrm>
              <a:off x="5557204" y="3088020"/>
              <a:ext cx="436341" cy="666326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325D8134-60B8-4615-8CFE-C8080C1E0D37}"/>
                </a:ext>
              </a:extLst>
            </p:cNvPr>
            <p:cNvSpPr/>
            <p:nvPr/>
          </p:nvSpPr>
          <p:spPr>
            <a:xfrm>
              <a:off x="6156910" y="3088020"/>
              <a:ext cx="436341" cy="666326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5BAC610A-27F3-44FB-9E14-A2014A762A57}"/>
                </a:ext>
              </a:extLst>
            </p:cNvPr>
            <p:cNvSpPr/>
            <p:nvPr/>
          </p:nvSpPr>
          <p:spPr>
            <a:xfrm>
              <a:off x="6759038" y="3088020"/>
              <a:ext cx="436341" cy="666326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8C8B7321-ACCF-4507-B040-90B8A52A2834}"/>
                </a:ext>
              </a:extLst>
            </p:cNvPr>
            <p:cNvSpPr/>
            <p:nvPr/>
          </p:nvSpPr>
          <p:spPr>
            <a:xfrm>
              <a:off x="7344967" y="3088020"/>
              <a:ext cx="436341" cy="666326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9E14D635-FD9A-4958-893A-F06AC6B4D6DC}"/>
                </a:ext>
              </a:extLst>
            </p:cNvPr>
            <p:cNvSpPr/>
            <p:nvPr/>
          </p:nvSpPr>
          <p:spPr>
            <a:xfrm>
              <a:off x="7940322" y="3088020"/>
              <a:ext cx="436341" cy="666326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사각형: 둥근 모서리 32">
              <a:extLst>
                <a:ext uri="{FF2B5EF4-FFF2-40B4-BE49-F238E27FC236}">
                  <a16:creationId xmlns:a16="http://schemas.microsoft.com/office/drawing/2014/main" id="{5F9CC5A3-9565-4E8D-814C-AA449C50C28F}"/>
                </a:ext>
              </a:extLst>
            </p:cNvPr>
            <p:cNvSpPr/>
            <p:nvPr/>
          </p:nvSpPr>
          <p:spPr>
            <a:xfrm>
              <a:off x="8540028" y="3088020"/>
              <a:ext cx="436341" cy="666326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왼쪽 대괄호 33">
              <a:extLst>
                <a:ext uri="{FF2B5EF4-FFF2-40B4-BE49-F238E27FC236}">
                  <a16:creationId xmlns:a16="http://schemas.microsoft.com/office/drawing/2014/main" id="{34E82C90-3D6B-46E8-BD0D-66809890CA0E}"/>
                </a:ext>
              </a:extLst>
            </p:cNvPr>
            <p:cNvSpPr/>
            <p:nvPr/>
          </p:nvSpPr>
          <p:spPr>
            <a:xfrm rot="16200000">
              <a:off x="9212457" y="3847129"/>
              <a:ext cx="309228" cy="612229"/>
            </a:xfrm>
            <a:prstGeom prst="leftBracket">
              <a:avLst>
                <a:gd name="adj" fmla="val 86799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2C942580-3F2E-465E-A2A8-5BEA1239D182}"/>
                </a:ext>
              </a:extLst>
            </p:cNvPr>
            <p:cNvSpPr/>
            <p:nvPr/>
          </p:nvSpPr>
          <p:spPr>
            <a:xfrm>
              <a:off x="8083274" y="4389481"/>
              <a:ext cx="2409634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80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사용 가능한 공간</a:t>
              </a:r>
              <a:endPara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034466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8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버퍼 재활용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BC951316-C0C0-4AD2-A6BD-6589155C0DAF}"/>
              </a:ext>
            </a:extLst>
          </p:cNvPr>
          <p:cNvGrpSpPr/>
          <p:nvPr/>
        </p:nvGrpSpPr>
        <p:grpSpPr>
          <a:xfrm>
            <a:off x="2518813" y="1968037"/>
            <a:ext cx="7974095" cy="2944664"/>
            <a:chOff x="2518813" y="1968037"/>
            <a:chExt cx="7974095" cy="2944664"/>
          </a:xfrm>
        </p:grpSpPr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105E0307-C04D-47E7-AD98-4913FFBA54C0}"/>
                </a:ext>
              </a:extLst>
            </p:cNvPr>
            <p:cNvGrpSpPr/>
            <p:nvPr/>
          </p:nvGrpSpPr>
          <p:grpSpPr>
            <a:xfrm>
              <a:off x="2518813" y="3001520"/>
              <a:ext cx="7154374" cy="839326"/>
              <a:chOff x="3839557" y="4110086"/>
              <a:chExt cx="4663420" cy="547096"/>
            </a:xfrm>
          </p:grpSpPr>
          <p:sp>
            <p:nvSpPr>
              <p:cNvPr id="75" name="사각형: 둥근 모서리 74">
                <a:extLst>
                  <a:ext uri="{FF2B5EF4-FFF2-40B4-BE49-F238E27FC236}">
                    <a16:creationId xmlns:a16="http://schemas.microsoft.com/office/drawing/2014/main" id="{3227680E-4E53-4A27-8F57-728DD112A8B8}"/>
                  </a:ext>
                </a:extLst>
              </p:cNvPr>
              <p:cNvSpPr/>
              <p:nvPr/>
            </p:nvSpPr>
            <p:spPr>
              <a:xfrm>
                <a:off x="3839557" y="4110086"/>
                <a:ext cx="4663420" cy="547096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cxnSp>
            <p:nvCxnSpPr>
              <p:cNvPr id="76" name="직선 연결선 75">
                <a:extLst>
                  <a:ext uri="{FF2B5EF4-FFF2-40B4-BE49-F238E27FC236}">
                    <a16:creationId xmlns:a16="http://schemas.microsoft.com/office/drawing/2014/main" id="{B03F8B9D-E628-4F4D-A5E8-133579BC8CCD}"/>
                  </a:ext>
                </a:extLst>
              </p:cNvPr>
              <p:cNvCxnSpPr/>
              <p:nvPr/>
            </p:nvCxnSpPr>
            <p:spPr>
              <a:xfrm>
                <a:off x="422320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직선 연결선 76">
                <a:extLst>
                  <a:ext uri="{FF2B5EF4-FFF2-40B4-BE49-F238E27FC236}">
                    <a16:creationId xmlns:a16="http://schemas.microsoft.com/office/drawing/2014/main" id="{8512F7B9-497F-4238-BA3F-9906511F7B4A}"/>
                  </a:ext>
                </a:extLst>
              </p:cNvPr>
              <p:cNvCxnSpPr/>
              <p:nvPr/>
            </p:nvCxnSpPr>
            <p:spPr>
              <a:xfrm>
                <a:off x="461127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직선 연결선 77">
                <a:extLst>
                  <a:ext uri="{FF2B5EF4-FFF2-40B4-BE49-F238E27FC236}">
                    <a16:creationId xmlns:a16="http://schemas.microsoft.com/office/drawing/2014/main" id="{4DC2DB42-E8DE-4448-A04E-561475CD1325}"/>
                  </a:ext>
                </a:extLst>
              </p:cNvPr>
              <p:cNvCxnSpPr/>
              <p:nvPr/>
            </p:nvCxnSpPr>
            <p:spPr>
              <a:xfrm>
                <a:off x="499934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직선 연결선 78">
                <a:extLst>
                  <a:ext uri="{FF2B5EF4-FFF2-40B4-BE49-F238E27FC236}">
                    <a16:creationId xmlns:a16="http://schemas.microsoft.com/office/drawing/2014/main" id="{096AF818-9F70-4499-BD2A-EF180C57C0A3}"/>
                  </a:ext>
                </a:extLst>
              </p:cNvPr>
              <p:cNvCxnSpPr/>
              <p:nvPr/>
            </p:nvCxnSpPr>
            <p:spPr>
              <a:xfrm>
                <a:off x="538741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직선 연결선 79">
                <a:extLst>
                  <a:ext uri="{FF2B5EF4-FFF2-40B4-BE49-F238E27FC236}">
                    <a16:creationId xmlns:a16="http://schemas.microsoft.com/office/drawing/2014/main" id="{EFF6496B-1E84-4097-BD19-0B6D87AC15D1}"/>
                  </a:ext>
                </a:extLst>
              </p:cNvPr>
              <p:cNvCxnSpPr/>
              <p:nvPr/>
            </p:nvCxnSpPr>
            <p:spPr>
              <a:xfrm>
                <a:off x="577548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직선 연결선 80">
                <a:extLst>
                  <a:ext uri="{FF2B5EF4-FFF2-40B4-BE49-F238E27FC236}">
                    <a16:creationId xmlns:a16="http://schemas.microsoft.com/office/drawing/2014/main" id="{5840F4AE-D4E2-4D65-9B9B-E5F7E46B77C5}"/>
                  </a:ext>
                </a:extLst>
              </p:cNvPr>
              <p:cNvCxnSpPr/>
              <p:nvPr/>
            </p:nvCxnSpPr>
            <p:spPr>
              <a:xfrm>
                <a:off x="616355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직선 연결선 81">
                <a:extLst>
                  <a:ext uri="{FF2B5EF4-FFF2-40B4-BE49-F238E27FC236}">
                    <a16:creationId xmlns:a16="http://schemas.microsoft.com/office/drawing/2014/main" id="{50FAD40B-B0F1-4A8E-A33D-317AAAF5D72A}"/>
                  </a:ext>
                </a:extLst>
              </p:cNvPr>
              <p:cNvCxnSpPr/>
              <p:nvPr/>
            </p:nvCxnSpPr>
            <p:spPr>
              <a:xfrm>
                <a:off x="655162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직선 연결선 82">
                <a:extLst>
                  <a:ext uri="{FF2B5EF4-FFF2-40B4-BE49-F238E27FC236}">
                    <a16:creationId xmlns:a16="http://schemas.microsoft.com/office/drawing/2014/main" id="{AE8D3EE2-867E-45E6-A03F-904FD19E62F3}"/>
                  </a:ext>
                </a:extLst>
              </p:cNvPr>
              <p:cNvCxnSpPr/>
              <p:nvPr/>
            </p:nvCxnSpPr>
            <p:spPr>
              <a:xfrm>
                <a:off x="693969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직선 연결선 83">
                <a:extLst>
                  <a:ext uri="{FF2B5EF4-FFF2-40B4-BE49-F238E27FC236}">
                    <a16:creationId xmlns:a16="http://schemas.microsoft.com/office/drawing/2014/main" id="{1C05A117-4342-4426-9C70-22E154DDEEF8}"/>
                  </a:ext>
                </a:extLst>
              </p:cNvPr>
              <p:cNvCxnSpPr/>
              <p:nvPr/>
            </p:nvCxnSpPr>
            <p:spPr>
              <a:xfrm>
                <a:off x="732776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직선 연결선 84">
                <a:extLst>
                  <a:ext uri="{FF2B5EF4-FFF2-40B4-BE49-F238E27FC236}">
                    <a16:creationId xmlns:a16="http://schemas.microsoft.com/office/drawing/2014/main" id="{7244148A-C86D-432E-B883-2BEAB2D0C3E0}"/>
                  </a:ext>
                </a:extLst>
              </p:cNvPr>
              <p:cNvCxnSpPr/>
              <p:nvPr/>
            </p:nvCxnSpPr>
            <p:spPr>
              <a:xfrm>
                <a:off x="771583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직선 연결선 85">
                <a:extLst>
                  <a:ext uri="{FF2B5EF4-FFF2-40B4-BE49-F238E27FC236}">
                    <a16:creationId xmlns:a16="http://schemas.microsoft.com/office/drawing/2014/main" id="{A5694342-D540-4E11-A413-6C90B903675A}"/>
                  </a:ext>
                </a:extLst>
              </p:cNvPr>
              <p:cNvCxnSpPr/>
              <p:nvPr/>
            </p:nvCxnSpPr>
            <p:spPr>
              <a:xfrm>
                <a:off x="810390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4" name="사각형: 둥근 모서리 53">
              <a:extLst>
                <a:ext uri="{FF2B5EF4-FFF2-40B4-BE49-F238E27FC236}">
                  <a16:creationId xmlns:a16="http://schemas.microsoft.com/office/drawing/2014/main" id="{E218465A-FEA2-475B-B676-9D7AD99C4F39}"/>
                </a:ext>
              </a:extLst>
            </p:cNvPr>
            <p:cNvSpPr/>
            <p:nvPr/>
          </p:nvSpPr>
          <p:spPr>
            <a:xfrm>
              <a:off x="2591542" y="3088020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사각형: 둥근 모서리 54">
              <a:extLst>
                <a:ext uri="{FF2B5EF4-FFF2-40B4-BE49-F238E27FC236}">
                  <a16:creationId xmlns:a16="http://schemas.microsoft.com/office/drawing/2014/main" id="{0CD69C51-3AB1-4A54-8247-2B4324B3F808}"/>
                </a:ext>
              </a:extLst>
            </p:cNvPr>
            <p:cNvSpPr/>
            <p:nvPr/>
          </p:nvSpPr>
          <p:spPr>
            <a:xfrm>
              <a:off x="3186897" y="3088020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사각형: 둥근 모서리 55">
              <a:extLst>
                <a:ext uri="{FF2B5EF4-FFF2-40B4-BE49-F238E27FC236}">
                  <a16:creationId xmlns:a16="http://schemas.microsoft.com/office/drawing/2014/main" id="{6B664AA9-5320-4675-A7E1-E8137778DBB2}"/>
                </a:ext>
              </a:extLst>
            </p:cNvPr>
            <p:cNvSpPr/>
            <p:nvPr/>
          </p:nvSpPr>
          <p:spPr>
            <a:xfrm>
              <a:off x="3775483" y="3088020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사각형: 둥근 모서리 56">
              <a:extLst>
                <a:ext uri="{FF2B5EF4-FFF2-40B4-BE49-F238E27FC236}">
                  <a16:creationId xmlns:a16="http://schemas.microsoft.com/office/drawing/2014/main" id="{E0BF9A28-05B4-4BC7-9292-E5D723E72B31}"/>
                </a:ext>
              </a:extLst>
            </p:cNvPr>
            <p:cNvSpPr/>
            <p:nvPr/>
          </p:nvSpPr>
          <p:spPr>
            <a:xfrm>
              <a:off x="4377611" y="3088020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왼쪽 대괄호 57">
              <a:extLst>
                <a:ext uri="{FF2B5EF4-FFF2-40B4-BE49-F238E27FC236}">
                  <a16:creationId xmlns:a16="http://schemas.microsoft.com/office/drawing/2014/main" id="{940A06F1-7B0D-481C-B6AB-3782244CB5E2}"/>
                </a:ext>
              </a:extLst>
            </p:cNvPr>
            <p:cNvSpPr/>
            <p:nvPr/>
          </p:nvSpPr>
          <p:spPr>
            <a:xfrm rot="16200000">
              <a:off x="3548135" y="3003958"/>
              <a:ext cx="309228" cy="2222411"/>
            </a:xfrm>
            <a:prstGeom prst="leftBracket">
              <a:avLst>
                <a:gd name="adj" fmla="val 197340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67E609D8-DE22-4D18-B70B-4355E68B06CF}"/>
                </a:ext>
              </a:extLst>
            </p:cNvPr>
            <p:cNvSpPr/>
            <p:nvPr/>
          </p:nvSpPr>
          <p:spPr>
            <a:xfrm>
              <a:off x="2846583" y="4389481"/>
              <a:ext cx="1712328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처리된 공간</a:t>
              </a:r>
            </a:p>
          </p:txBody>
        </p:sp>
        <p:sp>
          <p:nvSpPr>
            <p:cNvPr id="60" name="왼쪽 대괄호 59">
              <a:extLst>
                <a:ext uri="{FF2B5EF4-FFF2-40B4-BE49-F238E27FC236}">
                  <a16:creationId xmlns:a16="http://schemas.microsoft.com/office/drawing/2014/main" id="{38C804ED-4A77-4EA7-88EB-BD49292CE5F0}"/>
                </a:ext>
              </a:extLst>
            </p:cNvPr>
            <p:cNvSpPr/>
            <p:nvPr/>
          </p:nvSpPr>
          <p:spPr>
            <a:xfrm rot="5400000">
              <a:off x="6825967" y="693334"/>
              <a:ext cx="309228" cy="3991575"/>
            </a:xfrm>
            <a:prstGeom prst="leftBracket">
              <a:avLst>
                <a:gd name="adj" fmla="val 197340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E769FAE0-92DF-4E01-B1C2-09ADA9713595}"/>
                </a:ext>
              </a:extLst>
            </p:cNvPr>
            <p:cNvSpPr/>
            <p:nvPr/>
          </p:nvSpPr>
          <p:spPr>
            <a:xfrm>
              <a:off x="6109823" y="1968037"/>
              <a:ext cx="1734770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사용된 공간</a:t>
              </a:r>
            </a:p>
          </p:txBody>
        </p:sp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691080A6-C709-443D-B65F-2960221DB5E5}"/>
                </a:ext>
              </a:extLst>
            </p:cNvPr>
            <p:cNvSpPr/>
            <p:nvPr/>
          </p:nvSpPr>
          <p:spPr>
            <a:xfrm>
              <a:off x="4961849" y="3088020"/>
              <a:ext cx="436341" cy="666326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0809E560-C06A-4463-A95A-5B9DF3DD945F}"/>
                </a:ext>
              </a:extLst>
            </p:cNvPr>
            <p:cNvSpPr/>
            <p:nvPr/>
          </p:nvSpPr>
          <p:spPr>
            <a:xfrm>
              <a:off x="5557204" y="3088020"/>
              <a:ext cx="436341" cy="666326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325D8134-60B8-4615-8CFE-C8080C1E0D37}"/>
                </a:ext>
              </a:extLst>
            </p:cNvPr>
            <p:cNvSpPr/>
            <p:nvPr/>
          </p:nvSpPr>
          <p:spPr>
            <a:xfrm>
              <a:off x="6156910" y="3088020"/>
              <a:ext cx="436341" cy="666326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5BAC610A-27F3-44FB-9E14-A2014A762A57}"/>
                </a:ext>
              </a:extLst>
            </p:cNvPr>
            <p:cNvSpPr/>
            <p:nvPr/>
          </p:nvSpPr>
          <p:spPr>
            <a:xfrm>
              <a:off x="6759038" y="3088020"/>
              <a:ext cx="436341" cy="666326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8C8B7321-ACCF-4507-B040-90B8A52A2834}"/>
                </a:ext>
              </a:extLst>
            </p:cNvPr>
            <p:cNvSpPr/>
            <p:nvPr/>
          </p:nvSpPr>
          <p:spPr>
            <a:xfrm>
              <a:off x="7344967" y="3088020"/>
              <a:ext cx="436341" cy="666326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9E14D635-FD9A-4958-893A-F06AC6B4D6DC}"/>
                </a:ext>
              </a:extLst>
            </p:cNvPr>
            <p:cNvSpPr/>
            <p:nvPr/>
          </p:nvSpPr>
          <p:spPr>
            <a:xfrm>
              <a:off x="7940322" y="3088020"/>
              <a:ext cx="436341" cy="666326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사각형: 둥근 모서리 32">
              <a:extLst>
                <a:ext uri="{FF2B5EF4-FFF2-40B4-BE49-F238E27FC236}">
                  <a16:creationId xmlns:a16="http://schemas.microsoft.com/office/drawing/2014/main" id="{5F9CC5A3-9565-4E8D-814C-AA449C50C28F}"/>
                </a:ext>
              </a:extLst>
            </p:cNvPr>
            <p:cNvSpPr/>
            <p:nvPr/>
          </p:nvSpPr>
          <p:spPr>
            <a:xfrm>
              <a:off x="8540028" y="3088020"/>
              <a:ext cx="436341" cy="666326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왼쪽 대괄호 33">
              <a:extLst>
                <a:ext uri="{FF2B5EF4-FFF2-40B4-BE49-F238E27FC236}">
                  <a16:creationId xmlns:a16="http://schemas.microsoft.com/office/drawing/2014/main" id="{34E82C90-3D6B-46E8-BD0D-66809890CA0E}"/>
                </a:ext>
              </a:extLst>
            </p:cNvPr>
            <p:cNvSpPr/>
            <p:nvPr/>
          </p:nvSpPr>
          <p:spPr>
            <a:xfrm rot="16200000">
              <a:off x="9212457" y="3847129"/>
              <a:ext cx="309228" cy="612229"/>
            </a:xfrm>
            <a:prstGeom prst="leftBracket">
              <a:avLst>
                <a:gd name="adj" fmla="val 86799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2C942580-3F2E-465E-A2A8-5BEA1239D182}"/>
                </a:ext>
              </a:extLst>
            </p:cNvPr>
            <p:cNvSpPr/>
            <p:nvPr/>
          </p:nvSpPr>
          <p:spPr>
            <a:xfrm>
              <a:off x="8083274" y="4389481"/>
              <a:ext cx="2409634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80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사용 가능한 공간</a:t>
              </a:r>
              <a:endPara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71D80F82-9A0D-4C2A-A6AB-18102ECFF2F4}"/>
              </a:ext>
            </a:extLst>
          </p:cNvPr>
          <p:cNvSpPr/>
          <p:nvPr/>
        </p:nvSpPr>
        <p:spPr>
          <a:xfrm>
            <a:off x="3824000" y="1670042"/>
            <a:ext cx="213891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Read Cursor</a:t>
            </a:r>
            <a:endParaRPr lang="ko-KR" altLang="en-US" sz="2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626757F-EE87-42C4-992B-208DB55B7B13}"/>
              </a:ext>
            </a:extLst>
          </p:cNvPr>
          <p:cNvCxnSpPr/>
          <p:nvPr/>
        </p:nvCxnSpPr>
        <p:spPr>
          <a:xfrm>
            <a:off x="4893460" y="2108136"/>
            <a:ext cx="0" cy="2556829"/>
          </a:xfrm>
          <a:prstGeom prst="line">
            <a:avLst/>
          </a:prstGeom>
          <a:ln w="571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7BF455E-1A88-4681-B0EE-22F78C771756}"/>
              </a:ext>
            </a:extLst>
          </p:cNvPr>
          <p:cNvSpPr/>
          <p:nvPr/>
        </p:nvSpPr>
        <p:spPr>
          <a:xfrm>
            <a:off x="7931160" y="1670042"/>
            <a:ext cx="225959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Write Cursor</a:t>
            </a:r>
            <a:endParaRPr lang="ko-KR" altLang="en-US" sz="2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E4DDDD9A-E6BB-4B3A-8AA8-43F98145D288}"/>
              </a:ext>
            </a:extLst>
          </p:cNvPr>
          <p:cNvCxnSpPr/>
          <p:nvPr/>
        </p:nvCxnSpPr>
        <p:spPr>
          <a:xfrm>
            <a:off x="9060955" y="2108136"/>
            <a:ext cx="0" cy="2556829"/>
          </a:xfrm>
          <a:prstGeom prst="line">
            <a:avLst/>
          </a:prstGeom>
          <a:ln w="571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30760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BC951316-C0C0-4AD2-A6BD-6589155C0DAF}"/>
              </a:ext>
            </a:extLst>
          </p:cNvPr>
          <p:cNvGrpSpPr/>
          <p:nvPr/>
        </p:nvGrpSpPr>
        <p:grpSpPr>
          <a:xfrm>
            <a:off x="2518813" y="1968037"/>
            <a:ext cx="7974095" cy="2944664"/>
            <a:chOff x="2518813" y="1968037"/>
            <a:chExt cx="7974095" cy="2944664"/>
          </a:xfrm>
        </p:grpSpPr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105E0307-C04D-47E7-AD98-4913FFBA54C0}"/>
                </a:ext>
              </a:extLst>
            </p:cNvPr>
            <p:cNvGrpSpPr/>
            <p:nvPr/>
          </p:nvGrpSpPr>
          <p:grpSpPr>
            <a:xfrm>
              <a:off x="2518813" y="3001520"/>
              <a:ext cx="7154374" cy="839326"/>
              <a:chOff x="3839557" y="4110086"/>
              <a:chExt cx="4663420" cy="547096"/>
            </a:xfrm>
          </p:grpSpPr>
          <p:sp>
            <p:nvSpPr>
              <p:cNvPr id="75" name="사각형: 둥근 모서리 74">
                <a:extLst>
                  <a:ext uri="{FF2B5EF4-FFF2-40B4-BE49-F238E27FC236}">
                    <a16:creationId xmlns:a16="http://schemas.microsoft.com/office/drawing/2014/main" id="{3227680E-4E53-4A27-8F57-728DD112A8B8}"/>
                  </a:ext>
                </a:extLst>
              </p:cNvPr>
              <p:cNvSpPr/>
              <p:nvPr/>
            </p:nvSpPr>
            <p:spPr>
              <a:xfrm>
                <a:off x="3839557" y="4110086"/>
                <a:ext cx="4663420" cy="547096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cxnSp>
            <p:nvCxnSpPr>
              <p:cNvPr id="76" name="직선 연결선 75">
                <a:extLst>
                  <a:ext uri="{FF2B5EF4-FFF2-40B4-BE49-F238E27FC236}">
                    <a16:creationId xmlns:a16="http://schemas.microsoft.com/office/drawing/2014/main" id="{B03F8B9D-E628-4F4D-A5E8-133579BC8CCD}"/>
                  </a:ext>
                </a:extLst>
              </p:cNvPr>
              <p:cNvCxnSpPr/>
              <p:nvPr/>
            </p:nvCxnSpPr>
            <p:spPr>
              <a:xfrm>
                <a:off x="422320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직선 연결선 76">
                <a:extLst>
                  <a:ext uri="{FF2B5EF4-FFF2-40B4-BE49-F238E27FC236}">
                    <a16:creationId xmlns:a16="http://schemas.microsoft.com/office/drawing/2014/main" id="{8512F7B9-497F-4238-BA3F-9906511F7B4A}"/>
                  </a:ext>
                </a:extLst>
              </p:cNvPr>
              <p:cNvCxnSpPr/>
              <p:nvPr/>
            </p:nvCxnSpPr>
            <p:spPr>
              <a:xfrm>
                <a:off x="461127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직선 연결선 77">
                <a:extLst>
                  <a:ext uri="{FF2B5EF4-FFF2-40B4-BE49-F238E27FC236}">
                    <a16:creationId xmlns:a16="http://schemas.microsoft.com/office/drawing/2014/main" id="{4DC2DB42-E8DE-4448-A04E-561475CD1325}"/>
                  </a:ext>
                </a:extLst>
              </p:cNvPr>
              <p:cNvCxnSpPr/>
              <p:nvPr/>
            </p:nvCxnSpPr>
            <p:spPr>
              <a:xfrm>
                <a:off x="499934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직선 연결선 78">
                <a:extLst>
                  <a:ext uri="{FF2B5EF4-FFF2-40B4-BE49-F238E27FC236}">
                    <a16:creationId xmlns:a16="http://schemas.microsoft.com/office/drawing/2014/main" id="{096AF818-9F70-4499-BD2A-EF180C57C0A3}"/>
                  </a:ext>
                </a:extLst>
              </p:cNvPr>
              <p:cNvCxnSpPr/>
              <p:nvPr/>
            </p:nvCxnSpPr>
            <p:spPr>
              <a:xfrm>
                <a:off x="538741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직선 연결선 79">
                <a:extLst>
                  <a:ext uri="{FF2B5EF4-FFF2-40B4-BE49-F238E27FC236}">
                    <a16:creationId xmlns:a16="http://schemas.microsoft.com/office/drawing/2014/main" id="{EFF6496B-1E84-4097-BD19-0B6D87AC15D1}"/>
                  </a:ext>
                </a:extLst>
              </p:cNvPr>
              <p:cNvCxnSpPr/>
              <p:nvPr/>
            </p:nvCxnSpPr>
            <p:spPr>
              <a:xfrm>
                <a:off x="577548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직선 연결선 80">
                <a:extLst>
                  <a:ext uri="{FF2B5EF4-FFF2-40B4-BE49-F238E27FC236}">
                    <a16:creationId xmlns:a16="http://schemas.microsoft.com/office/drawing/2014/main" id="{5840F4AE-D4E2-4D65-9B9B-E5F7E46B77C5}"/>
                  </a:ext>
                </a:extLst>
              </p:cNvPr>
              <p:cNvCxnSpPr/>
              <p:nvPr/>
            </p:nvCxnSpPr>
            <p:spPr>
              <a:xfrm>
                <a:off x="616355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직선 연결선 81">
                <a:extLst>
                  <a:ext uri="{FF2B5EF4-FFF2-40B4-BE49-F238E27FC236}">
                    <a16:creationId xmlns:a16="http://schemas.microsoft.com/office/drawing/2014/main" id="{50FAD40B-B0F1-4A8E-A33D-317AAAF5D72A}"/>
                  </a:ext>
                </a:extLst>
              </p:cNvPr>
              <p:cNvCxnSpPr/>
              <p:nvPr/>
            </p:nvCxnSpPr>
            <p:spPr>
              <a:xfrm>
                <a:off x="655162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직선 연결선 82">
                <a:extLst>
                  <a:ext uri="{FF2B5EF4-FFF2-40B4-BE49-F238E27FC236}">
                    <a16:creationId xmlns:a16="http://schemas.microsoft.com/office/drawing/2014/main" id="{AE8D3EE2-867E-45E6-A03F-904FD19E62F3}"/>
                  </a:ext>
                </a:extLst>
              </p:cNvPr>
              <p:cNvCxnSpPr/>
              <p:nvPr/>
            </p:nvCxnSpPr>
            <p:spPr>
              <a:xfrm>
                <a:off x="693969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직선 연결선 83">
                <a:extLst>
                  <a:ext uri="{FF2B5EF4-FFF2-40B4-BE49-F238E27FC236}">
                    <a16:creationId xmlns:a16="http://schemas.microsoft.com/office/drawing/2014/main" id="{1C05A117-4342-4426-9C70-22E154DDEEF8}"/>
                  </a:ext>
                </a:extLst>
              </p:cNvPr>
              <p:cNvCxnSpPr/>
              <p:nvPr/>
            </p:nvCxnSpPr>
            <p:spPr>
              <a:xfrm>
                <a:off x="732776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직선 연결선 84">
                <a:extLst>
                  <a:ext uri="{FF2B5EF4-FFF2-40B4-BE49-F238E27FC236}">
                    <a16:creationId xmlns:a16="http://schemas.microsoft.com/office/drawing/2014/main" id="{7244148A-C86D-432E-B883-2BEAB2D0C3E0}"/>
                  </a:ext>
                </a:extLst>
              </p:cNvPr>
              <p:cNvCxnSpPr/>
              <p:nvPr/>
            </p:nvCxnSpPr>
            <p:spPr>
              <a:xfrm>
                <a:off x="771583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직선 연결선 85">
                <a:extLst>
                  <a:ext uri="{FF2B5EF4-FFF2-40B4-BE49-F238E27FC236}">
                    <a16:creationId xmlns:a16="http://schemas.microsoft.com/office/drawing/2014/main" id="{A5694342-D540-4E11-A413-6C90B903675A}"/>
                  </a:ext>
                </a:extLst>
              </p:cNvPr>
              <p:cNvCxnSpPr/>
              <p:nvPr/>
            </p:nvCxnSpPr>
            <p:spPr>
              <a:xfrm>
                <a:off x="810390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4" name="사각형: 둥근 모서리 53">
              <a:extLst>
                <a:ext uri="{FF2B5EF4-FFF2-40B4-BE49-F238E27FC236}">
                  <a16:creationId xmlns:a16="http://schemas.microsoft.com/office/drawing/2014/main" id="{E218465A-FEA2-475B-B676-9D7AD99C4F39}"/>
                </a:ext>
              </a:extLst>
            </p:cNvPr>
            <p:cNvSpPr/>
            <p:nvPr/>
          </p:nvSpPr>
          <p:spPr>
            <a:xfrm>
              <a:off x="2591542" y="3088020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사각형: 둥근 모서리 54">
              <a:extLst>
                <a:ext uri="{FF2B5EF4-FFF2-40B4-BE49-F238E27FC236}">
                  <a16:creationId xmlns:a16="http://schemas.microsoft.com/office/drawing/2014/main" id="{0CD69C51-3AB1-4A54-8247-2B4324B3F808}"/>
                </a:ext>
              </a:extLst>
            </p:cNvPr>
            <p:cNvSpPr/>
            <p:nvPr/>
          </p:nvSpPr>
          <p:spPr>
            <a:xfrm>
              <a:off x="3186897" y="3088020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사각형: 둥근 모서리 55">
              <a:extLst>
                <a:ext uri="{FF2B5EF4-FFF2-40B4-BE49-F238E27FC236}">
                  <a16:creationId xmlns:a16="http://schemas.microsoft.com/office/drawing/2014/main" id="{6B664AA9-5320-4675-A7E1-E8137778DBB2}"/>
                </a:ext>
              </a:extLst>
            </p:cNvPr>
            <p:cNvSpPr/>
            <p:nvPr/>
          </p:nvSpPr>
          <p:spPr>
            <a:xfrm>
              <a:off x="3775483" y="3088020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사각형: 둥근 모서리 56">
              <a:extLst>
                <a:ext uri="{FF2B5EF4-FFF2-40B4-BE49-F238E27FC236}">
                  <a16:creationId xmlns:a16="http://schemas.microsoft.com/office/drawing/2014/main" id="{E0BF9A28-05B4-4BC7-9292-E5D723E72B31}"/>
                </a:ext>
              </a:extLst>
            </p:cNvPr>
            <p:cNvSpPr/>
            <p:nvPr/>
          </p:nvSpPr>
          <p:spPr>
            <a:xfrm>
              <a:off x="4377611" y="3088020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왼쪽 대괄호 57">
              <a:extLst>
                <a:ext uri="{FF2B5EF4-FFF2-40B4-BE49-F238E27FC236}">
                  <a16:creationId xmlns:a16="http://schemas.microsoft.com/office/drawing/2014/main" id="{940A06F1-7B0D-481C-B6AB-3782244CB5E2}"/>
                </a:ext>
              </a:extLst>
            </p:cNvPr>
            <p:cNvSpPr/>
            <p:nvPr/>
          </p:nvSpPr>
          <p:spPr>
            <a:xfrm rot="16200000">
              <a:off x="3548135" y="3003958"/>
              <a:ext cx="309228" cy="2222411"/>
            </a:xfrm>
            <a:prstGeom prst="leftBracket">
              <a:avLst>
                <a:gd name="adj" fmla="val 197340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67E609D8-DE22-4D18-B70B-4355E68B06CF}"/>
                </a:ext>
              </a:extLst>
            </p:cNvPr>
            <p:cNvSpPr/>
            <p:nvPr/>
          </p:nvSpPr>
          <p:spPr>
            <a:xfrm>
              <a:off x="2846583" y="4389481"/>
              <a:ext cx="1712328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처리된 공간</a:t>
              </a:r>
            </a:p>
          </p:txBody>
        </p:sp>
        <p:sp>
          <p:nvSpPr>
            <p:cNvPr id="60" name="왼쪽 대괄호 59">
              <a:extLst>
                <a:ext uri="{FF2B5EF4-FFF2-40B4-BE49-F238E27FC236}">
                  <a16:creationId xmlns:a16="http://schemas.microsoft.com/office/drawing/2014/main" id="{38C804ED-4A77-4EA7-88EB-BD49292CE5F0}"/>
                </a:ext>
              </a:extLst>
            </p:cNvPr>
            <p:cNvSpPr/>
            <p:nvPr/>
          </p:nvSpPr>
          <p:spPr>
            <a:xfrm rot="5400000">
              <a:off x="6825967" y="693334"/>
              <a:ext cx="309228" cy="3991575"/>
            </a:xfrm>
            <a:prstGeom prst="leftBracket">
              <a:avLst>
                <a:gd name="adj" fmla="val 197340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E769FAE0-92DF-4E01-B1C2-09ADA9713595}"/>
                </a:ext>
              </a:extLst>
            </p:cNvPr>
            <p:cNvSpPr/>
            <p:nvPr/>
          </p:nvSpPr>
          <p:spPr>
            <a:xfrm>
              <a:off x="6109823" y="1968037"/>
              <a:ext cx="1734770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사용된 공간</a:t>
              </a:r>
            </a:p>
          </p:txBody>
        </p:sp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691080A6-C709-443D-B65F-2960221DB5E5}"/>
                </a:ext>
              </a:extLst>
            </p:cNvPr>
            <p:cNvSpPr/>
            <p:nvPr/>
          </p:nvSpPr>
          <p:spPr>
            <a:xfrm>
              <a:off x="4961849" y="3088020"/>
              <a:ext cx="436341" cy="666326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0809E560-C06A-4463-A95A-5B9DF3DD945F}"/>
                </a:ext>
              </a:extLst>
            </p:cNvPr>
            <p:cNvSpPr/>
            <p:nvPr/>
          </p:nvSpPr>
          <p:spPr>
            <a:xfrm>
              <a:off x="5557204" y="3088020"/>
              <a:ext cx="436341" cy="666326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325D8134-60B8-4615-8CFE-C8080C1E0D37}"/>
                </a:ext>
              </a:extLst>
            </p:cNvPr>
            <p:cNvSpPr/>
            <p:nvPr/>
          </p:nvSpPr>
          <p:spPr>
            <a:xfrm>
              <a:off x="6156910" y="3088020"/>
              <a:ext cx="436341" cy="666326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5BAC610A-27F3-44FB-9E14-A2014A762A57}"/>
                </a:ext>
              </a:extLst>
            </p:cNvPr>
            <p:cNvSpPr/>
            <p:nvPr/>
          </p:nvSpPr>
          <p:spPr>
            <a:xfrm>
              <a:off x="6759038" y="3088020"/>
              <a:ext cx="436341" cy="666326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8C8B7321-ACCF-4507-B040-90B8A52A2834}"/>
                </a:ext>
              </a:extLst>
            </p:cNvPr>
            <p:cNvSpPr/>
            <p:nvPr/>
          </p:nvSpPr>
          <p:spPr>
            <a:xfrm>
              <a:off x="7344967" y="3088020"/>
              <a:ext cx="436341" cy="666326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9E14D635-FD9A-4958-893A-F06AC6B4D6DC}"/>
                </a:ext>
              </a:extLst>
            </p:cNvPr>
            <p:cNvSpPr/>
            <p:nvPr/>
          </p:nvSpPr>
          <p:spPr>
            <a:xfrm>
              <a:off x="7940322" y="3088020"/>
              <a:ext cx="436341" cy="666326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사각형: 둥근 모서리 32">
              <a:extLst>
                <a:ext uri="{FF2B5EF4-FFF2-40B4-BE49-F238E27FC236}">
                  <a16:creationId xmlns:a16="http://schemas.microsoft.com/office/drawing/2014/main" id="{5F9CC5A3-9565-4E8D-814C-AA449C50C28F}"/>
                </a:ext>
              </a:extLst>
            </p:cNvPr>
            <p:cNvSpPr/>
            <p:nvPr/>
          </p:nvSpPr>
          <p:spPr>
            <a:xfrm>
              <a:off x="8540028" y="3088020"/>
              <a:ext cx="436341" cy="666326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왼쪽 대괄호 33">
              <a:extLst>
                <a:ext uri="{FF2B5EF4-FFF2-40B4-BE49-F238E27FC236}">
                  <a16:creationId xmlns:a16="http://schemas.microsoft.com/office/drawing/2014/main" id="{34E82C90-3D6B-46E8-BD0D-66809890CA0E}"/>
                </a:ext>
              </a:extLst>
            </p:cNvPr>
            <p:cNvSpPr/>
            <p:nvPr/>
          </p:nvSpPr>
          <p:spPr>
            <a:xfrm rot="16200000">
              <a:off x="9212457" y="3847129"/>
              <a:ext cx="309228" cy="612229"/>
            </a:xfrm>
            <a:prstGeom prst="leftBracket">
              <a:avLst>
                <a:gd name="adj" fmla="val 86799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2C942580-3F2E-465E-A2A8-5BEA1239D182}"/>
                </a:ext>
              </a:extLst>
            </p:cNvPr>
            <p:cNvSpPr/>
            <p:nvPr/>
          </p:nvSpPr>
          <p:spPr>
            <a:xfrm>
              <a:off x="8083274" y="4389481"/>
              <a:ext cx="2409634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80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사용 가능한 공간</a:t>
              </a:r>
              <a:endPara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71D80F82-9A0D-4C2A-A6AB-18102ECFF2F4}"/>
              </a:ext>
            </a:extLst>
          </p:cNvPr>
          <p:cNvSpPr/>
          <p:nvPr/>
        </p:nvSpPr>
        <p:spPr>
          <a:xfrm>
            <a:off x="3824000" y="1462652"/>
            <a:ext cx="213891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Read Cursor</a:t>
            </a:r>
            <a:endParaRPr lang="ko-KR" altLang="en-US" sz="2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626757F-EE87-42C4-992B-208DB55B7B13}"/>
              </a:ext>
            </a:extLst>
          </p:cNvPr>
          <p:cNvCxnSpPr/>
          <p:nvPr/>
        </p:nvCxnSpPr>
        <p:spPr>
          <a:xfrm>
            <a:off x="4893460" y="2108136"/>
            <a:ext cx="0" cy="2556829"/>
          </a:xfrm>
          <a:prstGeom prst="line">
            <a:avLst/>
          </a:prstGeom>
          <a:ln w="571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7BF455E-1A88-4681-B0EE-22F78C771756}"/>
              </a:ext>
            </a:extLst>
          </p:cNvPr>
          <p:cNvSpPr/>
          <p:nvPr/>
        </p:nvSpPr>
        <p:spPr>
          <a:xfrm>
            <a:off x="7931160" y="1462652"/>
            <a:ext cx="225959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Write Cursor</a:t>
            </a:r>
            <a:endParaRPr lang="ko-KR" altLang="en-US" sz="2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E4DDDD9A-E6BB-4B3A-8AA8-43F98145D288}"/>
              </a:ext>
            </a:extLst>
          </p:cNvPr>
          <p:cNvCxnSpPr/>
          <p:nvPr/>
        </p:nvCxnSpPr>
        <p:spPr>
          <a:xfrm>
            <a:off x="9060955" y="2108136"/>
            <a:ext cx="0" cy="2556829"/>
          </a:xfrm>
          <a:prstGeom prst="line">
            <a:avLst/>
          </a:prstGeom>
          <a:ln w="571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260AF5A-C2A0-4A23-A9D1-B6D778867E2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4702981-F53A-4A66-8A46-836D68539C35}"/>
              </a:ext>
            </a:extLst>
          </p:cNvPr>
          <p:cNvSpPr/>
          <p:nvPr/>
        </p:nvSpPr>
        <p:spPr>
          <a:xfrm>
            <a:off x="1394414" y="2575995"/>
            <a:ext cx="9722790" cy="21236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처리된 공간 </a:t>
            </a:r>
            <a:r>
              <a:rPr lang="en-US" altLang="ko-KR" sz="4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r>
              <a:rPr lang="ko-KR" altLang="en-US" sz="4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시작 </a:t>
            </a:r>
            <a:r>
              <a:rPr lang="en-US" altLang="ko-KR" sz="4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~ </a:t>
            </a:r>
            <a:r>
              <a:rPr lang="en-US" altLang="ko-KR" sz="4400" dirty="0" err="1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ReadCursor</a:t>
            </a:r>
            <a:endParaRPr lang="en-US" altLang="ko-KR" sz="4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4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사용된 공간 </a:t>
            </a:r>
            <a:r>
              <a:rPr lang="en-US" altLang="ko-KR" sz="4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r>
              <a:rPr lang="en-US" altLang="ko-KR" sz="4400" dirty="0" err="1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ReadCursor</a:t>
            </a:r>
            <a:r>
              <a:rPr lang="en-US" altLang="ko-KR" sz="4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~ </a:t>
            </a:r>
            <a:r>
              <a:rPr lang="en-US" altLang="ko-KR" sz="4400" dirty="0" err="1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WriteCursor</a:t>
            </a:r>
            <a:endParaRPr lang="en-US" altLang="ko-KR" sz="4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4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 가능한 공간 </a:t>
            </a:r>
            <a:r>
              <a:rPr lang="en-US" altLang="ko-KR" sz="4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r>
              <a:rPr lang="en-US" altLang="ko-KR" sz="4400" dirty="0" err="1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WriteCursor</a:t>
            </a:r>
            <a:r>
              <a:rPr lang="en-US" altLang="ko-KR" sz="4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~ </a:t>
            </a:r>
            <a:r>
              <a:rPr lang="ko-KR" altLang="en-US" sz="4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끝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8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버퍼 재활용</a:t>
            </a:r>
          </a:p>
        </p:txBody>
      </p:sp>
    </p:spTree>
    <p:extLst>
      <p:ext uri="{BB962C8B-B14F-4D97-AF65-F5344CB8AC3E}">
        <p14:creationId xmlns:p14="http://schemas.microsoft.com/office/powerpoint/2010/main" val="6240212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8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버퍼 재활용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B647DECF-DE0C-4A56-972A-3A2A7F3230C9}"/>
              </a:ext>
            </a:extLst>
          </p:cNvPr>
          <p:cNvGrpSpPr/>
          <p:nvPr/>
        </p:nvGrpSpPr>
        <p:grpSpPr>
          <a:xfrm>
            <a:off x="2518813" y="1968037"/>
            <a:ext cx="7974095" cy="3375551"/>
            <a:chOff x="2518813" y="1300416"/>
            <a:chExt cx="7974095" cy="3375551"/>
          </a:xfrm>
        </p:grpSpPr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105E0307-C04D-47E7-AD98-4913FFBA54C0}"/>
                </a:ext>
              </a:extLst>
            </p:cNvPr>
            <p:cNvGrpSpPr/>
            <p:nvPr/>
          </p:nvGrpSpPr>
          <p:grpSpPr>
            <a:xfrm>
              <a:off x="2518813" y="2333899"/>
              <a:ext cx="7154374" cy="839326"/>
              <a:chOff x="3839557" y="4110086"/>
              <a:chExt cx="4663420" cy="547096"/>
            </a:xfrm>
          </p:grpSpPr>
          <p:sp>
            <p:nvSpPr>
              <p:cNvPr id="75" name="사각형: 둥근 모서리 74">
                <a:extLst>
                  <a:ext uri="{FF2B5EF4-FFF2-40B4-BE49-F238E27FC236}">
                    <a16:creationId xmlns:a16="http://schemas.microsoft.com/office/drawing/2014/main" id="{3227680E-4E53-4A27-8F57-728DD112A8B8}"/>
                  </a:ext>
                </a:extLst>
              </p:cNvPr>
              <p:cNvSpPr/>
              <p:nvPr/>
            </p:nvSpPr>
            <p:spPr>
              <a:xfrm>
                <a:off x="3839557" y="4110086"/>
                <a:ext cx="4663420" cy="547096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cxnSp>
            <p:nvCxnSpPr>
              <p:cNvPr id="76" name="직선 연결선 75">
                <a:extLst>
                  <a:ext uri="{FF2B5EF4-FFF2-40B4-BE49-F238E27FC236}">
                    <a16:creationId xmlns:a16="http://schemas.microsoft.com/office/drawing/2014/main" id="{B03F8B9D-E628-4F4D-A5E8-133579BC8CCD}"/>
                  </a:ext>
                </a:extLst>
              </p:cNvPr>
              <p:cNvCxnSpPr/>
              <p:nvPr/>
            </p:nvCxnSpPr>
            <p:spPr>
              <a:xfrm>
                <a:off x="422320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직선 연결선 76">
                <a:extLst>
                  <a:ext uri="{FF2B5EF4-FFF2-40B4-BE49-F238E27FC236}">
                    <a16:creationId xmlns:a16="http://schemas.microsoft.com/office/drawing/2014/main" id="{8512F7B9-497F-4238-BA3F-9906511F7B4A}"/>
                  </a:ext>
                </a:extLst>
              </p:cNvPr>
              <p:cNvCxnSpPr/>
              <p:nvPr/>
            </p:nvCxnSpPr>
            <p:spPr>
              <a:xfrm>
                <a:off x="461127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직선 연결선 77">
                <a:extLst>
                  <a:ext uri="{FF2B5EF4-FFF2-40B4-BE49-F238E27FC236}">
                    <a16:creationId xmlns:a16="http://schemas.microsoft.com/office/drawing/2014/main" id="{4DC2DB42-E8DE-4448-A04E-561475CD1325}"/>
                  </a:ext>
                </a:extLst>
              </p:cNvPr>
              <p:cNvCxnSpPr/>
              <p:nvPr/>
            </p:nvCxnSpPr>
            <p:spPr>
              <a:xfrm>
                <a:off x="499934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직선 연결선 78">
                <a:extLst>
                  <a:ext uri="{FF2B5EF4-FFF2-40B4-BE49-F238E27FC236}">
                    <a16:creationId xmlns:a16="http://schemas.microsoft.com/office/drawing/2014/main" id="{096AF818-9F70-4499-BD2A-EF180C57C0A3}"/>
                  </a:ext>
                </a:extLst>
              </p:cNvPr>
              <p:cNvCxnSpPr/>
              <p:nvPr/>
            </p:nvCxnSpPr>
            <p:spPr>
              <a:xfrm>
                <a:off x="538741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직선 연결선 79">
                <a:extLst>
                  <a:ext uri="{FF2B5EF4-FFF2-40B4-BE49-F238E27FC236}">
                    <a16:creationId xmlns:a16="http://schemas.microsoft.com/office/drawing/2014/main" id="{EFF6496B-1E84-4097-BD19-0B6D87AC15D1}"/>
                  </a:ext>
                </a:extLst>
              </p:cNvPr>
              <p:cNvCxnSpPr/>
              <p:nvPr/>
            </p:nvCxnSpPr>
            <p:spPr>
              <a:xfrm>
                <a:off x="577548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직선 연결선 80">
                <a:extLst>
                  <a:ext uri="{FF2B5EF4-FFF2-40B4-BE49-F238E27FC236}">
                    <a16:creationId xmlns:a16="http://schemas.microsoft.com/office/drawing/2014/main" id="{5840F4AE-D4E2-4D65-9B9B-E5F7E46B77C5}"/>
                  </a:ext>
                </a:extLst>
              </p:cNvPr>
              <p:cNvCxnSpPr/>
              <p:nvPr/>
            </p:nvCxnSpPr>
            <p:spPr>
              <a:xfrm>
                <a:off x="616355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직선 연결선 81">
                <a:extLst>
                  <a:ext uri="{FF2B5EF4-FFF2-40B4-BE49-F238E27FC236}">
                    <a16:creationId xmlns:a16="http://schemas.microsoft.com/office/drawing/2014/main" id="{50FAD40B-B0F1-4A8E-A33D-317AAAF5D72A}"/>
                  </a:ext>
                </a:extLst>
              </p:cNvPr>
              <p:cNvCxnSpPr/>
              <p:nvPr/>
            </p:nvCxnSpPr>
            <p:spPr>
              <a:xfrm>
                <a:off x="655162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직선 연결선 82">
                <a:extLst>
                  <a:ext uri="{FF2B5EF4-FFF2-40B4-BE49-F238E27FC236}">
                    <a16:creationId xmlns:a16="http://schemas.microsoft.com/office/drawing/2014/main" id="{AE8D3EE2-867E-45E6-A03F-904FD19E62F3}"/>
                  </a:ext>
                </a:extLst>
              </p:cNvPr>
              <p:cNvCxnSpPr/>
              <p:nvPr/>
            </p:nvCxnSpPr>
            <p:spPr>
              <a:xfrm>
                <a:off x="693969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직선 연결선 83">
                <a:extLst>
                  <a:ext uri="{FF2B5EF4-FFF2-40B4-BE49-F238E27FC236}">
                    <a16:creationId xmlns:a16="http://schemas.microsoft.com/office/drawing/2014/main" id="{1C05A117-4342-4426-9C70-22E154DDEEF8}"/>
                  </a:ext>
                </a:extLst>
              </p:cNvPr>
              <p:cNvCxnSpPr/>
              <p:nvPr/>
            </p:nvCxnSpPr>
            <p:spPr>
              <a:xfrm>
                <a:off x="732776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직선 연결선 84">
                <a:extLst>
                  <a:ext uri="{FF2B5EF4-FFF2-40B4-BE49-F238E27FC236}">
                    <a16:creationId xmlns:a16="http://schemas.microsoft.com/office/drawing/2014/main" id="{7244148A-C86D-432E-B883-2BEAB2D0C3E0}"/>
                  </a:ext>
                </a:extLst>
              </p:cNvPr>
              <p:cNvCxnSpPr/>
              <p:nvPr/>
            </p:nvCxnSpPr>
            <p:spPr>
              <a:xfrm>
                <a:off x="771583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직선 연결선 85">
                <a:extLst>
                  <a:ext uri="{FF2B5EF4-FFF2-40B4-BE49-F238E27FC236}">
                    <a16:creationId xmlns:a16="http://schemas.microsoft.com/office/drawing/2014/main" id="{A5694342-D540-4E11-A413-6C90B903675A}"/>
                  </a:ext>
                </a:extLst>
              </p:cNvPr>
              <p:cNvCxnSpPr/>
              <p:nvPr/>
            </p:nvCxnSpPr>
            <p:spPr>
              <a:xfrm>
                <a:off x="810390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4" name="사각형: 둥근 모서리 53">
              <a:extLst>
                <a:ext uri="{FF2B5EF4-FFF2-40B4-BE49-F238E27FC236}">
                  <a16:creationId xmlns:a16="http://schemas.microsoft.com/office/drawing/2014/main" id="{E218465A-FEA2-475B-B676-9D7AD99C4F39}"/>
                </a:ext>
              </a:extLst>
            </p:cNvPr>
            <p:cNvSpPr/>
            <p:nvPr/>
          </p:nvSpPr>
          <p:spPr>
            <a:xfrm>
              <a:off x="2591542" y="2420399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사각형: 둥근 모서리 54">
              <a:extLst>
                <a:ext uri="{FF2B5EF4-FFF2-40B4-BE49-F238E27FC236}">
                  <a16:creationId xmlns:a16="http://schemas.microsoft.com/office/drawing/2014/main" id="{0CD69C51-3AB1-4A54-8247-2B4324B3F808}"/>
                </a:ext>
              </a:extLst>
            </p:cNvPr>
            <p:cNvSpPr/>
            <p:nvPr/>
          </p:nvSpPr>
          <p:spPr>
            <a:xfrm>
              <a:off x="3186897" y="2420399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사각형: 둥근 모서리 55">
              <a:extLst>
                <a:ext uri="{FF2B5EF4-FFF2-40B4-BE49-F238E27FC236}">
                  <a16:creationId xmlns:a16="http://schemas.microsoft.com/office/drawing/2014/main" id="{6B664AA9-5320-4675-A7E1-E8137778DBB2}"/>
                </a:ext>
              </a:extLst>
            </p:cNvPr>
            <p:cNvSpPr/>
            <p:nvPr/>
          </p:nvSpPr>
          <p:spPr>
            <a:xfrm>
              <a:off x="3775483" y="2420399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사각형: 둥근 모서리 56">
              <a:extLst>
                <a:ext uri="{FF2B5EF4-FFF2-40B4-BE49-F238E27FC236}">
                  <a16:creationId xmlns:a16="http://schemas.microsoft.com/office/drawing/2014/main" id="{E0BF9A28-05B4-4BC7-9292-E5D723E72B31}"/>
                </a:ext>
              </a:extLst>
            </p:cNvPr>
            <p:cNvSpPr/>
            <p:nvPr/>
          </p:nvSpPr>
          <p:spPr>
            <a:xfrm>
              <a:off x="4377611" y="2420399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왼쪽 대괄호 57">
              <a:extLst>
                <a:ext uri="{FF2B5EF4-FFF2-40B4-BE49-F238E27FC236}">
                  <a16:creationId xmlns:a16="http://schemas.microsoft.com/office/drawing/2014/main" id="{940A06F1-7B0D-481C-B6AB-3782244CB5E2}"/>
                </a:ext>
              </a:extLst>
            </p:cNvPr>
            <p:cNvSpPr/>
            <p:nvPr/>
          </p:nvSpPr>
          <p:spPr>
            <a:xfrm rot="16200000">
              <a:off x="3548135" y="2336337"/>
              <a:ext cx="309228" cy="2222411"/>
            </a:xfrm>
            <a:prstGeom prst="leftBracket">
              <a:avLst>
                <a:gd name="adj" fmla="val 197340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67E609D8-DE22-4D18-B70B-4355E68B06CF}"/>
                </a:ext>
              </a:extLst>
            </p:cNvPr>
            <p:cNvSpPr/>
            <p:nvPr/>
          </p:nvSpPr>
          <p:spPr>
            <a:xfrm>
              <a:off x="2526784" y="3721860"/>
              <a:ext cx="2351926" cy="95410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처리된 공간</a:t>
              </a:r>
              <a:endPara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ctr"/>
              <a:r>
                <a:rPr lang="en-US" altLang="ko-KR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(</a:t>
              </a:r>
              <a:r>
                <a:rPr lang="ko-KR" altLang="en-US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필요 없는 공간</a:t>
              </a:r>
              <a:r>
                <a:rPr lang="en-US" altLang="ko-KR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)</a:t>
              </a:r>
              <a:endPara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60" name="왼쪽 대괄호 59">
              <a:extLst>
                <a:ext uri="{FF2B5EF4-FFF2-40B4-BE49-F238E27FC236}">
                  <a16:creationId xmlns:a16="http://schemas.microsoft.com/office/drawing/2014/main" id="{38C804ED-4A77-4EA7-88EB-BD49292CE5F0}"/>
                </a:ext>
              </a:extLst>
            </p:cNvPr>
            <p:cNvSpPr/>
            <p:nvPr/>
          </p:nvSpPr>
          <p:spPr>
            <a:xfrm rot="5400000">
              <a:off x="6825967" y="25713"/>
              <a:ext cx="309228" cy="3991575"/>
            </a:xfrm>
            <a:prstGeom prst="leftBracket">
              <a:avLst>
                <a:gd name="adj" fmla="val 197340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E769FAE0-92DF-4E01-B1C2-09ADA9713595}"/>
                </a:ext>
              </a:extLst>
            </p:cNvPr>
            <p:cNvSpPr/>
            <p:nvPr/>
          </p:nvSpPr>
          <p:spPr>
            <a:xfrm>
              <a:off x="6109823" y="1300416"/>
              <a:ext cx="1734770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사용된 공간</a:t>
              </a:r>
            </a:p>
          </p:txBody>
        </p:sp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691080A6-C709-443D-B65F-2960221DB5E5}"/>
                </a:ext>
              </a:extLst>
            </p:cNvPr>
            <p:cNvSpPr/>
            <p:nvPr/>
          </p:nvSpPr>
          <p:spPr>
            <a:xfrm>
              <a:off x="4961849" y="2420399"/>
              <a:ext cx="436341" cy="666326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0809E560-C06A-4463-A95A-5B9DF3DD945F}"/>
                </a:ext>
              </a:extLst>
            </p:cNvPr>
            <p:cNvSpPr/>
            <p:nvPr/>
          </p:nvSpPr>
          <p:spPr>
            <a:xfrm>
              <a:off x="5557204" y="2420399"/>
              <a:ext cx="436341" cy="666326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325D8134-60B8-4615-8CFE-C8080C1E0D37}"/>
                </a:ext>
              </a:extLst>
            </p:cNvPr>
            <p:cNvSpPr/>
            <p:nvPr/>
          </p:nvSpPr>
          <p:spPr>
            <a:xfrm>
              <a:off x="6156910" y="2420399"/>
              <a:ext cx="436341" cy="666326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5BAC610A-27F3-44FB-9E14-A2014A762A57}"/>
                </a:ext>
              </a:extLst>
            </p:cNvPr>
            <p:cNvSpPr/>
            <p:nvPr/>
          </p:nvSpPr>
          <p:spPr>
            <a:xfrm>
              <a:off x="6759038" y="2420399"/>
              <a:ext cx="436341" cy="666326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8C8B7321-ACCF-4507-B040-90B8A52A2834}"/>
                </a:ext>
              </a:extLst>
            </p:cNvPr>
            <p:cNvSpPr/>
            <p:nvPr/>
          </p:nvSpPr>
          <p:spPr>
            <a:xfrm>
              <a:off x="7344967" y="2420399"/>
              <a:ext cx="436341" cy="666326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9E14D635-FD9A-4958-893A-F06AC6B4D6DC}"/>
                </a:ext>
              </a:extLst>
            </p:cNvPr>
            <p:cNvSpPr/>
            <p:nvPr/>
          </p:nvSpPr>
          <p:spPr>
            <a:xfrm>
              <a:off x="7940322" y="2420399"/>
              <a:ext cx="436341" cy="666326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사각형: 둥근 모서리 32">
              <a:extLst>
                <a:ext uri="{FF2B5EF4-FFF2-40B4-BE49-F238E27FC236}">
                  <a16:creationId xmlns:a16="http://schemas.microsoft.com/office/drawing/2014/main" id="{5F9CC5A3-9565-4E8D-814C-AA449C50C28F}"/>
                </a:ext>
              </a:extLst>
            </p:cNvPr>
            <p:cNvSpPr/>
            <p:nvPr/>
          </p:nvSpPr>
          <p:spPr>
            <a:xfrm>
              <a:off x="8540028" y="2420399"/>
              <a:ext cx="436341" cy="666326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왼쪽 대괄호 33">
              <a:extLst>
                <a:ext uri="{FF2B5EF4-FFF2-40B4-BE49-F238E27FC236}">
                  <a16:creationId xmlns:a16="http://schemas.microsoft.com/office/drawing/2014/main" id="{34E82C90-3D6B-46E8-BD0D-66809890CA0E}"/>
                </a:ext>
              </a:extLst>
            </p:cNvPr>
            <p:cNvSpPr/>
            <p:nvPr/>
          </p:nvSpPr>
          <p:spPr>
            <a:xfrm rot="16200000">
              <a:off x="9212457" y="3179508"/>
              <a:ext cx="309228" cy="612229"/>
            </a:xfrm>
            <a:prstGeom prst="leftBracket">
              <a:avLst>
                <a:gd name="adj" fmla="val 86799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2C942580-3F2E-465E-A2A8-5BEA1239D182}"/>
                </a:ext>
              </a:extLst>
            </p:cNvPr>
            <p:cNvSpPr/>
            <p:nvPr/>
          </p:nvSpPr>
          <p:spPr>
            <a:xfrm>
              <a:off x="8083274" y="3721860"/>
              <a:ext cx="2409634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80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사용 가능한 공간</a:t>
              </a:r>
              <a:endPara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626298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800" dirty="0" err="1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멀티스레딩</a:t>
            </a:r>
            <a:endParaRPr lang="ko-KR" altLang="en-US" sz="48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31B2CA55-88CB-409B-9DBE-BDBB772A9961}"/>
              </a:ext>
            </a:extLst>
          </p:cNvPr>
          <p:cNvSpPr/>
          <p:nvPr/>
        </p:nvSpPr>
        <p:spPr>
          <a:xfrm>
            <a:off x="2033027" y="4590607"/>
            <a:ext cx="1187776" cy="103959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소켓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A0FB41BA-DAE1-4CC1-B51C-572FC8A9989F}"/>
              </a:ext>
            </a:extLst>
          </p:cNvPr>
          <p:cNvSpPr/>
          <p:nvPr/>
        </p:nvSpPr>
        <p:spPr>
          <a:xfrm>
            <a:off x="2694474" y="3309859"/>
            <a:ext cx="2057184" cy="180054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리스너</a:t>
            </a:r>
            <a:endParaRPr lang="ko-KR" altLang="en-US" sz="28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ED570237-629A-4D40-BAA6-1062F6A994FF}"/>
              </a:ext>
            </a:extLst>
          </p:cNvPr>
          <p:cNvSpPr/>
          <p:nvPr/>
        </p:nvSpPr>
        <p:spPr>
          <a:xfrm>
            <a:off x="8895783" y="4590607"/>
            <a:ext cx="1187776" cy="103959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소켓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22B5877D-3132-464C-88A8-8F0F9E22B5C5}"/>
              </a:ext>
            </a:extLst>
          </p:cNvPr>
          <p:cNvSpPr/>
          <p:nvPr/>
        </p:nvSpPr>
        <p:spPr>
          <a:xfrm>
            <a:off x="7536468" y="3309859"/>
            <a:ext cx="2057184" cy="180054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커넥터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4D6FE6E-20DE-4F7D-B896-1BCFCE4755C6}"/>
              </a:ext>
            </a:extLst>
          </p:cNvPr>
          <p:cNvSpPr/>
          <p:nvPr/>
        </p:nvSpPr>
        <p:spPr>
          <a:xfrm>
            <a:off x="2521455" y="2586782"/>
            <a:ext cx="240322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서버 </a:t>
            </a:r>
            <a:r>
              <a:rPr lang="ko-KR" altLang="en-US" sz="4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대행자</a:t>
            </a:r>
            <a:endParaRPr lang="ko-KR" altLang="en-US" sz="4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FE97595-6166-4117-93C4-F160DEA6E488}"/>
              </a:ext>
            </a:extLst>
          </p:cNvPr>
          <p:cNvSpPr/>
          <p:nvPr/>
        </p:nvSpPr>
        <p:spPr>
          <a:xfrm>
            <a:off x="6743087" y="2586782"/>
            <a:ext cx="364394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클라이언트 </a:t>
            </a:r>
            <a:r>
              <a:rPr lang="ko-KR" altLang="en-US" sz="4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대행자</a:t>
            </a:r>
            <a:endParaRPr lang="ko-KR" altLang="en-US" sz="4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232853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8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버퍼 재활용</a:t>
            </a: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105E0307-C04D-47E7-AD98-4913FFBA54C0}"/>
              </a:ext>
            </a:extLst>
          </p:cNvPr>
          <p:cNvGrpSpPr/>
          <p:nvPr/>
        </p:nvGrpSpPr>
        <p:grpSpPr>
          <a:xfrm>
            <a:off x="2518813" y="3001520"/>
            <a:ext cx="7154374" cy="839326"/>
            <a:chOff x="3839557" y="4110086"/>
            <a:chExt cx="4663420" cy="547096"/>
          </a:xfrm>
        </p:grpSpPr>
        <p:sp>
          <p:nvSpPr>
            <p:cNvPr id="75" name="사각형: 둥근 모서리 74">
              <a:extLst>
                <a:ext uri="{FF2B5EF4-FFF2-40B4-BE49-F238E27FC236}">
                  <a16:creationId xmlns:a16="http://schemas.microsoft.com/office/drawing/2014/main" id="{3227680E-4E53-4A27-8F57-728DD112A8B8}"/>
                </a:ext>
              </a:extLst>
            </p:cNvPr>
            <p:cNvSpPr/>
            <p:nvPr/>
          </p:nvSpPr>
          <p:spPr>
            <a:xfrm>
              <a:off x="3839557" y="4110086"/>
              <a:ext cx="4663420" cy="547096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cxnSp>
          <p:nvCxnSpPr>
            <p:cNvPr id="76" name="직선 연결선 75">
              <a:extLst>
                <a:ext uri="{FF2B5EF4-FFF2-40B4-BE49-F238E27FC236}">
                  <a16:creationId xmlns:a16="http://schemas.microsoft.com/office/drawing/2014/main" id="{B03F8B9D-E628-4F4D-A5E8-133579BC8CCD}"/>
                </a:ext>
              </a:extLst>
            </p:cNvPr>
            <p:cNvCxnSpPr/>
            <p:nvPr/>
          </p:nvCxnSpPr>
          <p:spPr>
            <a:xfrm>
              <a:off x="422320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 76">
              <a:extLst>
                <a:ext uri="{FF2B5EF4-FFF2-40B4-BE49-F238E27FC236}">
                  <a16:creationId xmlns:a16="http://schemas.microsoft.com/office/drawing/2014/main" id="{8512F7B9-497F-4238-BA3F-9906511F7B4A}"/>
                </a:ext>
              </a:extLst>
            </p:cNvPr>
            <p:cNvCxnSpPr/>
            <p:nvPr/>
          </p:nvCxnSpPr>
          <p:spPr>
            <a:xfrm>
              <a:off x="461127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 77">
              <a:extLst>
                <a:ext uri="{FF2B5EF4-FFF2-40B4-BE49-F238E27FC236}">
                  <a16:creationId xmlns:a16="http://schemas.microsoft.com/office/drawing/2014/main" id="{4DC2DB42-E8DE-4448-A04E-561475CD1325}"/>
                </a:ext>
              </a:extLst>
            </p:cNvPr>
            <p:cNvCxnSpPr/>
            <p:nvPr/>
          </p:nvCxnSpPr>
          <p:spPr>
            <a:xfrm>
              <a:off x="499934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 78">
              <a:extLst>
                <a:ext uri="{FF2B5EF4-FFF2-40B4-BE49-F238E27FC236}">
                  <a16:creationId xmlns:a16="http://schemas.microsoft.com/office/drawing/2014/main" id="{096AF818-9F70-4499-BD2A-EF180C57C0A3}"/>
                </a:ext>
              </a:extLst>
            </p:cNvPr>
            <p:cNvCxnSpPr/>
            <p:nvPr/>
          </p:nvCxnSpPr>
          <p:spPr>
            <a:xfrm>
              <a:off x="538741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직선 연결선 79">
              <a:extLst>
                <a:ext uri="{FF2B5EF4-FFF2-40B4-BE49-F238E27FC236}">
                  <a16:creationId xmlns:a16="http://schemas.microsoft.com/office/drawing/2014/main" id="{EFF6496B-1E84-4097-BD19-0B6D87AC15D1}"/>
                </a:ext>
              </a:extLst>
            </p:cNvPr>
            <p:cNvCxnSpPr/>
            <p:nvPr/>
          </p:nvCxnSpPr>
          <p:spPr>
            <a:xfrm>
              <a:off x="577548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직선 연결선 80">
              <a:extLst>
                <a:ext uri="{FF2B5EF4-FFF2-40B4-BE49-F238E27FC236}">
                  <a16:creationId xmlns:a16="http://schemas.microsoft.com/office/drawing/2014/main" id="{5840F4AE-D4E2-4D65-9B9B-E5F7E46B77C5}"/>
                </a:ext>
              </a:extLst>
            </p:cNvPr>
            <p:cNvCxnSpPr/>
            <p:nvPr/>
          </p:nvCxnSpPr>
          <p:spPr>
            <a:xfrm>
              <a:off x="616355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id="{50FAD40B-B0F1-4A8E-A33D-317AAAF5D72A}"/>
                </a:ext>
              </a:extLst>
            </p:cNvPr>
            <p:cNvCxnSpPr/>
            <p:nvPr/>
          </p:nvCxnSpPr>
          <p:spPr>
            <a:xfrm>
              <a:off x="655162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 82">
              <a:extLst>
                <a:ext uri="{FF2B5EF4-FFF2-40B4-BE49-F238E27FC236}">
                  <a16:creationId xmlns:a16="http://schemas.microsoft.com/office/drawing/2014/main" id="{AE8D3EE2-867E-45E6-A03F-904FD19E62F3}"/>
                </a:ext>
              </a:extLst>
            </p:cNvPr>
            <p:cNvCxnSpPr/>
            <p:nvPr/>
          </p:nvCxnSpPr>
          <p:spPr>
            <a:xfrm>
              <a:off x="693969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직선 연결선 83">
              <a:extLst>
                <a:ext uri="{FF2B5EF4-FFF2-40B4-BE49-F238E27FC236}">
                  <a16:creationId xmlns:a16="http://schemas.microsoft.com/office/drawing/2014/main" id="{1C05A117-4342-4426-9C70-22E154DDEEF8}"/>
                </a:ext>
              </a:extLst>
            </p:cNvPr>
            <p:cNvCxnSpPr/>
            <p:nvPr/>
          </p:nvCxnSpPr>
          <p:spPr>
            <a:xfrm>
              <a:off x="732776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직선 연결선 84">
              <a:extLst>
                <a:ext uri="{FF2B5EF4-FFF2-40B4-BE49-F238E27FC236}">
                  <a16:creationId xmlns:a16="http://schemas.microsoft.com/office/drawing/2014/main" id="{7244148A-C86D-432E-B883-2BEAB2D0C3E0}"/>
                </a:ext>
              </a:extLst>
            </p:cNvPr>
            <p:cNvCxnSpPr/>
            <p:nvPr/>
          </p:nvCxnSpPr>
          <p:spPr>
            <a:xfrm>
              <a:off x="771583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연결선 85">
              <a:extLst>
                <a:ext uri="{FF2B5EF4-FFF2-40B4-BE49-F238E27FC236}">
                  <a16:creationId xmlns:a16="http://schemas.microsoft.com/office/drawing/2014/main" id="{A5694342-D540-4E11-A413-6C90B903675A}"/>
                </a:ext>
              </a:extLst>
            </p:cNvPr>
            <p:cNvCxnSpPr/>
            <p:nvPr/>
          </p:nvCxnSpPr>
          <p:spPr>
            <a:xfrm>
              <a:off x="810390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B9296DEF-C163-4BB5-AA2F-BC83C25921BD}"/>
              </a:ext>
            </a:extLst>
          </p:cNvPr>
          <p:cNvGrpSpPr/>
          <p:nvPr/>
        </p:nvGrpSpPr>
        <p:grpSpPr>
          <a:xfrm>
            <a:off x="2526784" y="3088020"/>
            <a:ext cx="2351926" cy="2255568"/>
            <a:chOff x="2526784" y="3088020"/>
            <a:chExt cx="2351926" cy="2255568"/>
          </a:xfrm>
        </p:grpSpPr>
        <p:sp>
          <p:nvSpPr>
            <p:cNvPr id="54" name="사각형: 둥근 모서리 53">
              <a:extLst>
                <a:ext uri="{FF2B5EF4-FFF2-40B4-BE49-F238E27FC236}">
                  <a16:creationId xmlns:a16="http://schemas.microsoft.com/office/drawing/2014/main" id="{E218465A-FEA2-475B-B676-9D7AD99C4F39}"/>
                </a:ext>
              </a:extLst>
            </p:cNvPr>
            <p:cNvSpPr/>
            <p:nvPr/>
          </p:nvSpPr>
          <p:spPr>
            <a:xfrm>
              <a:off x="2591542" y="3088020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사각형: 둥근 모서리 54">
              <a:extLst>
                <a:ext uri="{FF2B5EF4-FFF2-40B4-BE49-F238E27FC236}">
                  <a16:creationId xmlns:a16="http://schemas.microsoft.com/office/drawing/2014/main" id="{0CD69C51-3AB1-4A54-8247-2B4324B3F808}"/>
                </a:ext>
              </a:extLst>
            </p:cNvPr>
            <p:cNvSpPr/>
            <p:nvPr/>
          </p:nvSpPr>
          <p:spPr>
            <a:xfrm>
              <a:off x="3186897" y="3088020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사각형: 둥근 모서리 55">
              <a:extLst>
                <a:ext uri="{FF2B5EF4-FFF2-40B4-BE49-F238E27FC236}">
                  <a16:creationId xmlns:a16="http://schemas.microsoft.com/office/drawing/2014/main" id="{6B664AA9-5320-4675-A7E1-E8137778DBB2}"/>
                </a:ext>
              </a:extLst>
            </p:cNvPr>
            <p:cNvSpPr/>
            <p:nvPr/>
          </p:nvSpPr>
          <p:spPr>
            <a:xfrm>
              <a:off x="3775483" y="3088020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사각형: 둥근 모서리 56">
              <a:extLst>
                <a:ext uri="{FF2B5EF4-FFF2-40B4-BE49-F238E27FC236}">
                  <a16:creationId xmlns:a16="http://schemas.microsoft.com/office/drawing/2014/main" id="{E0BF9A28-05B4-4BC7-9292-E5D723E72B31}"/>
                </a:ext>
              </a:extLst>
            </p:cNvPr>
            <p:cNvSpPr/>
            <p:nvPr/>
          </p:nvSpPr>
          <p:spPr>
            <a:xfrm>
              <a:off x="4377611" y="3088020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왼쪽 대괄호 57">
              <a:extLst>
                <a:ext uri="{FF2B5EF4-FFF2-40B4-BE49-F238E27FC236}">
                  <a16:creationId xmlns:a16="http://schemas.microsoft.com/office/drawing/2014/main" id="{940A06F1-7B0D-481C-B6AB-3782244CB5E2}"/>
                </a:ext>
              </a:extLst>
            </p:cNvPr>
            <p:cNvSpPr/>
            <p:nvPr/>
          </p:nvSpPr>
          <p:spPr>
            <a:xfrm rot="16200000">
              <a:off x="3548135" y="3003958"/>
              <a:ext cx="309228" cy="2222411"/>
            </a:xfrm>
            <a:prstGeom prst="leftBracket">
              <a:avLst>
                <a:gd name="adj" fmla="val 197340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67E609D8-DE22-4D18-B70B-4355E68B06CF}"/>
                </a:ext>
              </a:extLst>
            </p:cNvPr>
            <p:cNvSpPr/>
            <p:nvPr/>
          </p:nvSpPr>
          <p:spPr>
            <a:xfrm>
              <a:off x="2526784" y="4389481"/>
              <a:ext cx="2351926" cy="95410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처리된 공간</a:t>
              </a:r>
              <a:endPara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ctr"/>
              <a:r>
                <a:rPr lang="en-US" altLang="ko-KR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(</a:t>
              </a:r>
              <a:r>
                <a:rPr lang="ko-KR" altLang="en-US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필요 없는 공간</a:t>
              </a:r>
              <a:r>
                <a:rPr lang="en-US" altLang="ko-KR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)</a:t>
              </a:r>
              <a:endPara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60" name="왼쪽 대괄호 59">
            <a:extLst>
              <a:ext uri="{FF2B5EF4-FFF2-40B4-BE49-F238E27FC236}">
                <a16:creationId xmlns:a16="http://schemas.microsoft.com/office/drawing/2014/main" id="{38C804ED-4A77-4EA7-88EB-BD49292CE5F0}"/>
              </a:ext>
            </a:extLst>
          </p:cNvPr>
          <p:cNvSpPr/>
          <p:nvPr/>
        </p:nvSpPr>
        <p:spPr>
          <a:xfrm rot="5400000">
            <a:off x="4455660" y="705896"/>
            <a:ext cx="309228" cy="3991575"/>
          </a:xfrm>
          <a:prstGeom prst="leftBracket">
            <a:avLst>
              <a:gd name="adj" fmla="val 19734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E769FAE0-92DF-4E01-B1C2-09ADA9713595}"/>
              </a:ext>
            </a:extLst>
          </p:cNvPr>
          <p:cNvSpPr/>
          <p:nvPr/>
        </p:nvSpPr>
        <p:spPr>
          <a:xfrm>
            <a:off x="3739516" y="1980599"/>
            <a:ext cx="173477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사용된 공간</a:t>
            </a: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691080A6-C709-443D-B65F-2960221DB5E5}"/>
              </a:ext>
            </a:extLst>
          </p:cNvPr>
          <p:cNvSpPr/>
          <p:nvPr/>
        </p:nvSpPr>
        <p:spPr>
          <a:xfrm>
            <a:off x="2591542" y="3088020"/>
            <a:ext cx="436341" cy="66632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0809E560-C06A-4463-A95A-5B9DF3DD945F}"/>
              </a:ext>
            </a:extLst>
          </p:cNvPr>
          <p:cNvSpPr/>
          <p:nvPr/>
        </p:nvSpPr>
        <p:spPr>
          <a:xfrm>
            <a:off x="3186897" y="3088020"/>
            <a:ext cx="436341" cy="66632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325D8134-60B8-4615-8CFE-C8080C1E0D37}"/>
              </a:ext>
            </a:extLst>
          </p:cNvPr>
          <p:cNvSpPr/>
          <p:nvPr/>
        </p:nvSpPr>
        <p:spPr>
          <a:xfrm>
            <a:off x="3777176" y="3088020"/>
            <a:ext cx="436341" cy="66632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5BAC610A-27F3-44FB-9E14-A2014A762A57}"/>
              </a:ext>
            </a:extLst>
          </p:cNvPr>
          <p:cNvSpPr/>
          <p:nvPr/>
        </p:nvSpPr>
        <p:spPr>
          <a:xfrm>
            <a:off x="4379304" y="3088020"/>
            <a:ext cx="436341" cy="66632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8C8B7321-ACCF-4507-B040-90B8A52A2834}"/>
              </a:ext>
            </a:extLst>
          </p:cNvPr>
          <p:cNvSpPr/>
          <p:nvPr/>
        </p:nvSpPr>
        <p:spPr>
          <a:xfrm>
            <a:off x="4974660" y="3088020"/>
            <a:ext cx="436341" cy="66632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9E14D635-FD9A-4958-893A-F06AC6B4D6DC}"/>
              </a:ext>
            </a:extLst>
          </p:cNvPr>
          <p:cNvSpPr/>
          <p:nvPr/>
        </p:nvSpPr>
        <p:spPr>
          <a:xfrm>
            <a:off x="5570015" y="3088020"/>
            <a:ext cx="436341" cy="66632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5F9CC5A3-9565-4E8D-814C-AA449C50C28F}"/>
              </a:ext>
            </a:extLst>
          </p:cNvPr>
          <p:cNvSpPr/>
          <p:nvPr/>
        </p:nvSpPr>
        <p:spPr>
          <a:xfrm>
            <a:off x="6161991" y="3088020"/>
            <a:ext cx="436341" cy="66632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왼쪽 대괄호 33">
            <a:extLst>
              <a:ext uri="{FF2B5EF4-FFF2-40B4-BE49-F238E27FC236}">
                <a16:creationId xmlns:a16="http://schemas.microsoft.com/office/drawing/2014/main" id="{34E82C90-3D6B-46E8-BD0D-66809890CA0E}"/>
              </a:ext>
            </a:extLst>
          </p:cNvPr>
          <p:cNvSpPr/>
          <p:nvPr/>
        </p:nvSpPr>
        <p:spPr>
          <a:xfrm rot="16200000">
            <a:off x="9212457" y="3847129"/>
            <a:ext cx="309228" cy="612229"/>
          </a:xfrm>
          <a:prstGeom prst="leftBracket">
            <a:avLst>
              <a:gd name="adj" fmla="val 86799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C942580-3F2E-465E-A2A8-5BEA1239D182}"/>
              </a:ext>
            </a:extLst>
          </p:cNvPr>
          <p:cNvSpPr/>
          <p:nvPr/>
        </p:nvSpPr>
        <p:spPr>
          <a:xfrm>
            <a:off x="8083274" y="4389481"/>
            <a:ext cx="240963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 가능한 공간</a:t>
            </a:r>
            <a:endParaRPr lang="ko-KR" altLang="en-US" sz="2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657221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8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버퍼 재활용</a:t>
            </a: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105E0307-C04D-47E7-AD98-4913FFBA54C0}"/>
              </a:ext>
            </a:extLst>
          </p:cNvPr>
          <p:cNvGrpSpPr/>
          <p:nvPr/>
        </p:nvGrpSpPr>
        <p:grpSpPr>
          <a:xfrm>
            <a:off x="2518813" y="3001520"/>
            <a:ext cx="7154374" cy="839326"/>
            <a:chOff x="3839557" y="4110086"/>
            <a:chExt cx="4663420" cy="547096"/>
          </a:xfrm>
        </p:grpSpPr>
        <p:sp>
          <p:nvSpPr>
            <p:cNvPr id="75" name="사각형: 둥근 모서리 74">
              <a:extLst>
                <a:ext uri="{FF2B5EF4-FFF2-40B4-BE49-F238E27FC236}">
                  <a16:creationId xmlns:a16="http://schemas.microsoft.com/office/drawing/2014/main" id="{3227680E-4E53-4A27-8F57-728DD112A8B8}"/>
                </a:ext>
              </a:extLst>
            </p:cNvPr>
            <p:cNvSpPr/>
            <p:nvPr/>
          </p:nvSpPr>
          <p:spPr>
            <a:xfrm>
              <a:off x="3839557" y="4110086"/>
              <a:ext cx="4663420" cy="547096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cxnSp>
          <p:nvCxnSpPr>
            <p:cNvPr id="76" name="직선 연결선 75">
              <a:extLst>
                <a:ext uri="{FF2B5EF4-FFF2-40B4-BE49-F238E27FC236}">
                  <a16:creationId xmlns:a16="http://schemas.microsoft.com/office/drawing/2014/main" id="{B03F8B9D-E628-4F4D-A5E8-133579BC8CCD}"/>
                </a:ext>
              </a:extLst>
            </p:cNvPr>
            <p:cNvCxnSpPr/>
            <p:nvPr/>
          </p:nvCxnSpPr>
          <p:spPr>
            <a:xfrm>
              <a:off x="422320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 76">
              <a:extLst>
                <a:ext uri="{FF2B5EF4-FFF2-40B4-BE49-F238E27FC236}">
                  <a16:creationId xmlns:a16="http://schemas.microsoft.com/office/drawing/2014/main" id="{8512F7B9-497F-4238-BA3F-9906511F7B4A}"/>
                </a:ext>
              </a:extLst>
            </p:cNvPr>
            <p:cNvCxnSpPr/>
            <p:nvPr/>
          </p:nvCxnSpPr>
          <p:spPr>
            <a:xfrm>
              <a:off x="461127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 77">
              <a:extLst>
                <a:ext uri="{FF2B5EF4-FFF2-40B4-BE49-F238E27FC236}">
                  <a16:creationId xmlns:a16="http://schemas.microsoft.com/office/drawing/2014/main" id="{4DC2DB42-E8DE-4448-A04E-561475CD1325}"/>
                </a:ext>
              </a:extLst>
            </p:cNvPr>
            <p:cNvCxnSpPr/>
            <p:nvPr/>
          </p:nvCxnSpPr>
          <p:spPr>
            <a:xfrm>
              <a:off x="499934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 78">
              <a:extLst>
                <a:ext uri="{FF2B5EF4-FFF2-40B4-BE49-F238E27FC236}">
                  <a16:creationId xmlns:a16="http://schemas.microsoft.com/office/drawing/2014/main" id="{096AF818-9F70-4499-BD2A-EF180C57C0A3}"/>
                </a:ext>
              </a:extLst>
            </p:cNvPr>
            <p:cNvCxnSpPr/>
            <p:nvPr/>
          </p:nvCxnSpPr>
          <p:spPr>
            <a:xfrm>
              <a:off x="538741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직선 연결선 79">
              <a:extLst>
                <a:ext uri="{FF2B5EF4-FFF2-40B4-BE49-F238E27FC236}">
                  <a16:creationId xmlns:a16="http://schemas.microsoft.com/office/drawing/2014/main" id="{EFF6496B-1E84-4097-BD19-0B6D87AC15D1}"/>
                </a:ext>
              </a:extLst>
            </p:cNvPr>
            <p:cNvCxnSpPr/>
            <p:nvPr/>
          </p:nvCxnSpPr>
          <p:spPr>
            <a:xfrm>
              <a:off x="577548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직선 연결선 80">
              <a:extLst>
                <a:ext uri="{FF2B5EF4-FFF2-40B4-BE49-F238E27FC236}">
                  <a16:creationId xmlns:a16="http://schemas.microsoft.com/office/drawing/2014/main" id="{5840F4AE-D4E2-4D65-9B9B-E5F7E46B77C5}"/>
                </a:ext>
              </a:extLst>
            </p:cNvPr>
            <p:cNvCxnSpPr/>
            <p:nvPr/>
          </p:nvCxnSpPr>
          <p:spPr>
            <a:xfrm>
              <a:off x="616355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id="{50FAD40B-B0F1-4A8E-A33D-317AAAF5D72A}"/>
                </a:ext>
              </a:extLst>
            </p:cNvPr>
            <p:cNvCxnSpPr/>
            <p:nvPr/>
          </p:nvCxnSpPr>
          <p:spPr>
            <a:xfrm>
              <a:off x="655162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 82">
              <a:extLst>
                <a:ext uri="{FF2B5EF4-FFF2-40B4-BE49-F238E27FC236}">
                  <a16:creationId xmlns:a16="http://schemas.microsoft.com/office/drawing/2014/main" id="{AE8D3EE2-867E-45E6-A03F-904FD19E62F3}"/>
                </a:ext>
              </a:extLst>
            </p:cNvPr>
            <p:cNvCxnSpPr/>
            <p:nvPr/>
          </p:nvCxnSpPr>
          <p:spPr>
            <a:xfrm>
              <a:off x="693969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직선 연결선 83">
              <a:extLst>
                <a:ext uri="{FF2B5EF4-FFF2-40B4-BE49-F238E27FC236}">
                  <a16:creationId xmlns:a16="http://schemas.microsoft.com/office/drawing/2014/main" id="{1C05A117-4342-4426-9C70-22E154DDEEF8}"/>
                </a:ext>
              </a:extLst>
            </p:cNvPr>
            <p:cNvCxnSpPr/>
            <p:nvPr/>
          </p:nvCxnSpPr>
          <p:spPr>
            <a:xfrm>
              <a:off x="732776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직선 연결선 84">
              <a:extLst>
                <a:ext uri="{FF2B5EF4-FFF2-40B4-BE49-F238E27FC236}">
                  <a16:creationId xmlns:a16="http://schemas.microsoft.com/office/drawing/2014/main" id="{7244148A-C86D-432E-B883-2BEAB2D0C3E0}"/>
                </a:ext>
              </a:extLst>
            </p:cNvPr>
            <p:cNvCxnSpPr/>
            <p:nvPr/>
          </p:nvCxnSpPr>
          <p:spPr>
            <a:xfrm>
              <a:off x="771583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연결선 85">
              <a:extLst>
                <a:ext uri="{FF2B5EF4-FFF2-40B4-BE49-F238E27FC236}">
                  <a16:creationId xmlns:a16="http://schemas.microsoft.com/office/drawing/2014/main" id="{A5694342-D540-4E11-A413-6C90B903675A}"/>
                </a:ext>
              </a:extLst>
            </p:cNvPr>
            <p:cNvCxnSpPr/>
            <p:nvPr/>
          </p:nvCxnSpPr>
          <p:spPr>
            <a:xfrm>
              <a:off x="810390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B9296DEF-C163-4BB5-AA2F-BC83C25921BD}"/>
              </a:ext>
            </a:extLst>
          </p:cNvPr>
          <p:cNvGrpSpPr/>
          <p:nvPr/>
        </p:nvGrpSpPr>
        <p:grpSpPr>
          <a:xfrm>
            <a:off x="2526784" y="3088020"/>
            <a:ext cx="2351926" cy="2255568"/>
            <a:chOff x="2526784" y="3088020"/>
            <a:chExt cx="2351926" cy="2255568"/>
          </a:xfrm>
        </p:grpSpPr>
        <p:sp>
          <p:nvSpPr>
            <p:cNvPr id="54" name="사각형: 둥근 모서리 53">
              <a:extLst>
                <a:ext uri="{FF2B5EF4-FFF2-40B4-BE49-F238E27FC236}">
                  <a16:creationId xmlns:a16="http://schemas.microsoft.com/office/drawing/2014/main" id="{E218465A-FEA2-475B-B676-9D7AD99C4F39}"/>
                </a:ext>
              </a:extLst>
            </p:cNvPr>
            <p:cNvSpPr/>
            <p:nvPr/>
          </p:nvSpPr>
          <p:spPr>
            <a:xfrm>
              <a:off x="2591542" y="3088020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사각형: 둥근 모서리 54">
              <a:extLst>
                <a:ext uri="{FF2B5EF4-FFF2-40B4-BE49-F238E27FC236}">
                  <a16:creationId xmlns:a16="http://schemas.microsoft.com/office/drawing/2014/main" id="{0CD69C51-3AB1-4A54-8247-2B4324B3F808}"/>
                </a:ext>
              </a:extLst>
            </p:cNvPr>
            <p:cNvSpPr/>
            <p:nvPr/>
          </p:nvSpPr>
          <p:spPr>
            <a:xfrm>
              <a:off x="3186897" y="3088020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사각형: 둥근 모서리 55">
              <a:extLst>
                <a:ext uri="{FF2B5EF4-FFF2-40B4-BE49-F238E27FC236}">
                  <a16:creationId xmlns:a16="http://schemas.microsoft.com/office/drawing/2014/main" id="{6B664AA9-5320-4675-A7E1-E8137778DBB2}"/>
                </a:ext>
              </a:extLst>
            </p:cNvPr>
            <p:cNvSpPr/>
            <p:nvPr/>
          </p:nvSpPr>
          <p:spPr>
            <a:xfrm>
              <a:off x="3775483" y="3088020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사각형: 둥근 모서리 56">
              <a:extLst>
                <a:ext uri="{FF2B5EF4-FFF2-40B4-BE49-F238E27FC236}">
                  <a16:creationId xmlns:a16="http://schemas.microsoft.com/office/drawing/2014/main" id="{E0BF9A28-05B4-4BC7-9292-E5D723E72B31}"/>
                </a:ext>
              </a:extLst>
            </p:cNvPr>
            <p:cNvSpPr/>
            <p:nvPr/>
          </p:nvSpPr>
          <p:spPr>
            <a:xfrm>
              <a:off x="4377611" y="3088020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왼쪽 대괄호 57">
              <a:extLst>
                <a:ext uri="{FF2B5EF4-FFF2-40B4-BE49-F238E27FC236}">
                  <a16:creationId xmlns:a16="http://schemas.microsoft.com/office/drawing/2014/main" id="{940A06F1-7B0D-481C-B6AB-3782244CB5E2}"/>
                </a:ext>
              </a:extLst>
            </p:cNvPr>
            <p:cNvSpPr/>
            <p:nvPr/>
          </p:nvSpPr>
          <p:spPr>
            <a:xfrm rot="16200000">
              <a:off x="3548135" y="3003958"/>
              <a:ext cx="309228" cy="2222411"/>
            </a:xfrm>
            <a:prstGeom prst="leftBracket">
              <a:avLst>
                <a:gd name="adj" fmla="val 197340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67E609D8-DE22-4D18-B70B-4355E68B06CF}"/>
                </a:ext>
              </a:extLst>
            </p:cNvPr>
            <p:cNvSpPr/>
            <p:nvPr/>
          </p:nvSpPr>
          <p:spPr>
            <a:xfrm>
              <a:off x="2526784" y="4389481"/>
              <a:ext cx="2351926" cy="95410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처리된 공간</a:t>
              </a:r>
              <a:endPara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ctr"/>
              <a:r>
                <a:rPr lang="en-US" altLang="ko-KR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(</a:t>
              </a:r>
              <a:r>
                <a:rPr lang="ko-KR" altLang="en-US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필요 없는 공간</a:t>
              </a:r>
              <a:r>
                <a:rPr lang="en-US" altLang="ko-KR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)</a:t>
              </a:r>
              <a:endPara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60" name="왼쪽 대괄호 59">
            <a:extLst>
              <a:ext uri="{FF2B5EF4-FFF2-40B4-BE49-F238E27FC236}">
                <a16:creationId xmlns:a16="http://schemas.microsoft.com/office/drawing/2014/main" id="{38C804ED-4A77-4EA7-88EB-BD49292CE5F0}"/>
              </a:ext>
            </a:extLst>
          </p:cNvPr>
          <p:cNvSpPr/>
          <p:nvPr/>
        </p:nvSpPr>
        <p:spPr>
          <a:xfrm rot="5400000">
            <a:off x="4455660" y="705896"/>
            <a:ext cx="309228" cy="3991575"/>
          </a:xfrm>
          <a:prstGeom prst="leftBracket">
            <a:avLst>
              <a:gd name="adj" fmla="val 19734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E769FAE0-92DF-4E01-B1C2-09ADA9713595}"/>
              </a:ext>
            </a:extLst>
          </p:cNvPr>
          <p:cNvSpPr/>
          <p:nvPr/>
        </p:nvSpPr>
        <p:spPr>
          <a:xfrm>
            <a:off x="3739516" y="1980599"/>
            <a:ext cx="173477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사용된 공간</a:t>
            </a: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691080A6-C709-443D-B65F-2960221DB5E5}"/>
              </a:ext>
            </a:extLst>
          </p:cNvPr>
          <p:cNvSpPr/>
          <p:nvPr/>
        </p:nvSpPr>
        <p:spPr>
          <a:xfrm>
            <a:off x="2591542" y="3088020"/>
            <a:ext cx="436341" cy="66632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0809E560-C06A-4463-A95A-5B9DF3DD945F}"/>
              </a:ext>
            </a:extLst>
          </p:cNvPr>
          <p:cNvSpPr/>
          <p:nvPr/>
        </p:nvSpPr>
        <p:spPr>
          <a:xfrm>
            <a:off x="3186897" y="3088020"/>
            <a:ext cx="436341" cy="66632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325D8134-60B8-4615-8CFE-C8080C1E0D37}"/>
              </a:ext>
            </a:extLst>
          </p:cNvPr>
          <p:cNvSpPr/>
          <p:nvPr/>
        </p:nvSpPr>
        <p:spPr>
          <a:xfrm>
            <a:off x="3776443" y="3088020"/>
            <a:ext cx="436341" cy="66632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5BAC610A-27F3-44FB-9E14-A2014A762A57}"/>
              </a:ext>
            </a:extLst>
          </p:cNvPr>
          <p:cNvSpPr/>
          <p:nvPr/>
        </p:nvSpPr>
        <p:spPr>
          <a:xfrm>
            <a:off x="4378571" y="3088020"/>
            <a:ext cx="436341" cy="66632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8C8B7321-ACCF-4507-B040-90B8A52A2834}"/>
              </a:ext>
            </a:extLst>
          </p:cNvPr>
          <p:cNvSpPr/>
          <p:nvPr/>
        </p:nvSpPr>
        <p:spPr>
          <a:xfrm>
            <a:off x="4974660" y="3088020"/>
            <a:ext cx="436341" cy="66632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9E14D635-FD9A-4958-893A-F06AC6B4D6DC}"/>
              </a:ext>
            </a:extLst>
          </p:cNvPr>
          <p:cNvSpPr/>
          <p:nvPr/>
        </p:nvSpPr>
        <p:spPr>
          <a:xfrm>
            <a:off x="5570015" y="3088020"/>
            <a:ext cx="436341" cy="66632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5F9CC5A3-9565-4E8D-814C-AA449C50C28F}"/>
              </a:ext>
            </a:extLst>
          </p:cNvPr>
          <p:cNvSpPr/>
          <p:nvPr/>
        </p:nvSpPr>
        <p:spPr>
          <a:xfrm>
            <a:off x="6161991" y="3088020"/>
            <a:ext cx="436341" cy="66632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왼쪽 대괄호 33">
            <a:extLst>
              <a:ext uri="{FF2B5EF4-FFF2-40B4-BE49-F238E27FC236}">
                <a16:creationId xmlns:a16="http://schemas.microsoft.com/office/drawing/2014/main" id="{34E82C90-3D6B-46E8-BD0D-66809890CA0E}"/>
              </a:ext>
            </a:extLst>
          </p:cNvPr>
          <p:cNvSpPr/>
          <p:nvPr/>
        </p:nvSpPr>
        <p:spPr>
          <a:xfrm rot="16200000">
            <a:off x="8061490" y="2696161"/>
            <a:ext cx="309228" cy="2914165"/>
          </a:xfrm>
          <a:prstGeom prst="leftBracket">
            <a:avLst>
              <a:gd name="adj" fmla="val 184351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C942580-3F2E-465E-A2A8-5BEA1239D182}"/>
              </a:ext>
            </a:extLst>
          </p:cNvPr>
          <p:cNvSpPr/>
          <p:nvPr/>
        </p:nvSpPr>
        <p:spPr>
          <a:xfrm>
            <a:off x="7011287" y="4389481"/>
            <a:ext cx="240963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 가능한 공간</a:t>
            </a:r>
          </a:p>
        </p:txBody>
      </p:sp>
    </p:spTree>
    <p:extLst>
      <p:ext uri="{BB962C8B-B14F-4D97-AF65-F5344CB8AC3E}">
        <p14:creationId xmlns:p14="http://schemas.microsoft.com/office/powerpoint/2010/main" val="8548334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8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버퍼 재활용</a:t>
            </a: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105E0307-C04D-47E7-AD98-4913FFBA54C0}"/>
              </a:ext>
            </a:extLst>
          </p:cNvPr>
          <p:cNvGrpSpPr/>
          <p:nvPr/>
        </p:nvGrpSpPr>
        <p:grpSpPr>
          <a:xfrm>
            <a:off x="2518813" y="3001520"/>
            <a:ext cx="7154374" cy="839326"/>
            <a:chOff x="3839557" y="4110086"/>
            <a:chExt cx="4663420" cy="547096"/>
          </a:xfrm>
        </p:grpSpPr>
        <p:sp>
          <p:nvSpPr>
            <p:cNvPr id="75" name="사각형: 둥근 모서리 74">
              <a:extLst>
                <a:ext uri="{FF2B5EF4-FFF2-40B4-BE49-F238E27FC236}">
                  <a16:creationId xmlns:a16="http://schemas.microsoft.com/office/drawing/2014/main" id="{3227680E-4E53-4A27-8F57-728DD112A8B8}"/>
                </a:ext>
              </a:extLst>
            </p:cNvPr>
            <p:cNvSpPr/>
            <p:nvPr/>
          </p:nvSpPr>
          <p:spPr>
            <a:xfrm>
              <a:off x="3839557" y="4110086"/>
              <a:ext cx="4663420" cy="547096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cxnSp>
          <p:nvCxnSpPr>
            <p:cNvPr id="76" name="직선 연결선 75">
              <a:extLst>
                <a:ext uri="{FF2B5EF4-FFF2-40B4-BE49-F238E27FC236}">
                  <a16:creationId xmlns:a16="http://schemas.microsoft.com/office/drawing/2014/main" id="{B03F8B9D-E628-4F4D-A5E8-133579BC8CCD}"/>
                </a:ext>
              </a:extLst>
            </p:cNvPr>
            <p:cNvCxnSpPr/>
            <p:nvPr/>
          </p:nvCxnSpPr>
          <p:spPr>
            <a:xfrm>
              <a:off x="422320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 76">
              <a:extLst>
                <a:ext uri="{FF2B5EF4-FFF2-40B4-BE49-F238E27FC236}">
                  <a16:creationId xmlns:a16="http://schemas.microsoft.com/office/drawing/2014/main" id="{8512F7B9-497F-4238-BA3F-9906511F7B4A}"/>
                </a:ext>
              </a:extLst>
            </p:cNvPr>
            <p:cNvCxnSpPr/>
            <p:nvPr/>
          </p:nvCxnSpPr>
          <p:spPr>
            <a:xfrm>
              <a:off x="461127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 77">
              <a:extLst>
                <a:ext uri="{FF2B5EF4-FFF2-40B4-BE49-F238E27FC236}">
                  <a16:creationId xmlns:a16="http://schemas.microsoft.com/office/drawing/2014/main" id="{4DC2DB42-E8DE-4448-A04E-561475CD1325}"/>
                </a:ext>
              </a:extLst>
            </p:cNvPr>
            <p:cNvCxnSpPr/>
            <p:nvPr/>
          </p:nvCxnSpPr>
          <p:spPr>
            <a:xfrm>
              <a:off x="499934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 78">
              <a:extLst>
                <a:ext uri="{FF2B5EF4-FFF2-40B4-BE49-F238E27FC236}">
                  <a16:creationId xmlns:a16="http://schemas.microsoft.com/office/drawing/2014/main" id="{096AF818-9F70-4499-BD2A-EF180C57C0A3}"/>
                </a:ext>
              </a:extLst>
            </p:cNvPr>
            <p:cNvCxnSpPr/>
            <p:nvPr/>
          </p:nvCxnSpPr>
          <p:spPr>
            <a:xfrm>
              <a:off x="538741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직선 연결선 79">
              <a:extLst>
                <a:ext uri="{FF2B5EF4-FFF2-40B4-BE49-F238E27FC236}">
                  <a16:creationId xmlns:a16="http://schemas.microsoft.com/office/drawing/2014/main" id="{EFF6496B-1E84-4097-BD19-0B6D87AC15D1}"/>
                </a:ext>
              </a:extLst>
            </p:cNvPr>
            <p:cNvCxnSpPr/>
            <p:nvPr/>
          </p:nvCxnSpPr>
          <p:spPr>
            <a:xfrm>
              <a:off x="577548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직선 연결선 80">
              <a:extLst>
                <a:ext uri="{FF2B5EF4-FFF2-40B4-BE49-F238E27FC236}">
                  <a16:creationId xmlns:a16="http://schemas.microsoft.com/office/drawing/2014/main" id="{5840F4AE-D4E2-4D65-9B9B-E5F7E46B77C5}"/>
                </a:ext>
              </a:extLst>
            </p:cNvPr>
            <p:cNvCxnSpPr/>
            <p:nvPr/>
          </p:nvCxnSpPr>
          <p:spPr>
            <a:xfrm>
              <a:off x="616355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id="{50FAD40B-B0F1-4A8E-A33D-317AAAF5D72A}"/>
                </a:ext>
              </a:extLst>
            </p:cNvPr>
            <p:cNvCxnSpPr/>
            <p:nvPr/>
          </p:nvCxnSpPr>
          <p:spPr>
            <a:xfrm>
              <a:off x="655162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 82">
              <a:extLst>
                <a:ext uri="{FF2B5EF4-FFF2-40B4-BE49-F238E27FC236}">
                  <a16:creationId xmlns:a16="http://schemas.microsoft.com/office/drawing/2014/main" id="{AE8D3EE2-867E-45E6-A03F-904FD19E62F3}"/>
                </a:ext>
              </a:extLst>
            </p:cNvPr>
            <p:cNvCxnSpPr/>
            <p:nvPr/>
          </p:nvCxnSpPr>
          <p:spPr>
            <a:xfrm>
              <a:off x="693969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직선 연결선 83">
              <a:extLst>
                <a:ext uri="{FF2B5EF4-FFF2-40B4-BE49-F238E27FC236}">
                  <a16:creationId xmlns:a16="http://schemas.microsoft.com/office/drawing/2014/main" id="{1C05A117-4342-4426-9C70-22E154DDEEF8}"/>
                </a:ext>
              </a:extLst>
            </p:cNvPr>
            <p:cNvCxnSpPr/>
            <p:nvPr/>
          </p:nvCxnSpPr>
          <p:spPr>
            <a:xfrm>
              <a:off x="732776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직선 연결선 84">
              <a:extLst>
                <a:ext uri="{FF2B5EF4-FFF2-40B4-BE49-F238E27FC236}">
                  <a16:creationId xmlns:a16="http://schemas.microsoft.com/office/drawing/2014/main" id="{7244148A-C86D-432E-B883-2BEAB2D0C3E0}"/>
                </a:ext>
              </a:extLst>
            </p:cNvPr>
            <p:cNvCxnSpPr/>
            <p:nvPr/>
          </p:nvCxnSpPr>
          <p:spPr>
            <a:xfrm>
              <a:off x="771583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연결선 85">
              <a:extLst>
                <a:ext uri="{FF2B5EF4-FFF2-40B4-BE49-F238E27FC236}">
                  <a16:creationId xmlns:a16="http://schemas.microsoft.com/office/drawing/2014/main" id="{A5694342-D540-4E11-A413-6C90B903675A}"/>
                </a:ext>
              </a:extLst>
            </p:cNvPr>
            <p:cNvCxnSpPr/>
            <p:nvPr/>
          </p:nvCxnSpPr>
          <p:spPr>
            <a:xfrm>
              <a:off x="810390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B9296DEF-C163-4BB5-AA2F-BC83C25921BD}"/>
              </a:ext>
            </a:extLst>
          </p:cNvPr>
          <p:cNvGrpSpPr/>
          <p:nvPr/>
        </p:nvGrpSpPr>
        <p:grpSpPr>
          <a:xfrm>
            <a:off x="2526784" y="4426628"/>
            <a:ext cx="2351926" cy="2255568"/>
            <a:chOff x="2526784" y="3088020"/>
            <a:chExt cx="2351926" cy="2255568"/>
          </a:xfrm>
        </p:grpSpPr>
        <p:sp>
          <p:nvSpPr>
            <p:cNvPr id="54" name="사각형: 둥근 모서리 53">
              <a:extLst>
                <a:ext uri="{FF2B5EF4-FFF2-40B4-BE49-F238E27FC236}">
                  <a16:creationId xmlns:a16="http://schemas.microsoft.com/office/drawing/2014/main" id="{E218465A-FEA2-475B-B676-9D7AD99C4F39}"/>
                </a:ext>
              </a:extLst>
            </p:cNvPr>
            <p:cNvSpPr/>
            <p:nvPr/>
          </p:nvSpPr>
          <p:spPr>
            <a:xfrm>
              <a:off x="2591542" y="3088020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사각형: 둥근 모서리 54">
              <a:extLst>
                <a:ext uri="{FF2B5EF4-FFF2-40B4-BE49-F238E27FC236}">
                  <a16:creationId xmlns:a16="http://schemas.microsoft.com/office/drawing/2014/main" id="{0CD69C51-3AB1-4A54-8247-2B4324B3F808}"/>
                </a:ext>
              </a:extLst>
            </p:cNvPr>
            <p:cNvSpPr/>
            <p:nvPr/>
          </p:nvSpPr>
          <p:spPr>
            <a:xfrm>
              <a:off x="3186897" y="3088020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사각형: 둥근 모서리 55">
              <a:extLst>
                <a:ext uri="{FF2B5EF4-FFF2-40B4-BE49-F238E27FC236}">
                  <a16:creationId xmlns:a16="http://schemas.microsoft.com/office/drawing/2014/main" id="{6B664AA9-5320-4675-A7E1-E8137778DBB2}"/>
                </a:ext>
              </a:extLst>
            </p:cNvPr>
            <p:cNvSpPr/>
            <p:nvPr/>
          </p:nvSpPr>
          <p:spPr>
            <a:xfrm>
              <a:off x="3775483" y="3088020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사각형: 둥근 모서리 56">
              <a:extLst>
                <a:ext uri="{FF2B5EF4-FFF2-40B4-BE49-F238E27FC236}">
                  <a16:creationId xmlns:a16="http://schemas.microsoft.com/office/drawing/2014/main" id="{E0BF9A28-05B4-4BC7-9292-E5D723E72B31}"/>
                </a:ext>
              </a:extLst>
            </p:cNvPr>
            <p:cNvSpPr/>
            <p:nvPr/>
          </p:nvSpPr>
          <p:spPr>
            <a:xfrm>
              <a:off x="4377611" y="3088020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왼쪽 대괄호 57">
              <a:extLst>
                <a:ext uri="{FF2B5EF4-FFF2-40B4-BE49-F238E27FC236}">
                  <a16:creationId xmlns:a16="http://schemas.microsoft.com/office/drawing/2014/main" id="{940A06F1-7B0D-481C-B6AB-3782244CB5E2}"/>
                </a:ext>
              </a:extLst>
            </p:cNvPr>
            <p:cNvSpPr/>
            <p:nvPr/>
          </p:nvSpPr>
          <p:spPr>
            <a:xfrm rot="16200000">
              <a:off x="3548135" y="3003958"/>
              <a:ext cx="309228" cy="2222411"/>
            </a:xfrm>
            <a:prstGeom prst="leftBracket">
              <a:avLst>
                <a:gd name="adj" fmla="val 197340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67E609D8-DE22-4D18-B70B-4355E68B06CF}"/>
                </a:ext>
              </a:extLst>
            </p:cNvPr>
            <p:cNvSpPr/>
            <p:nvPr/>
          </p:nvSpPr>
          <p:spPr>
            <a:xfrm>
              <a:off x="2526784" y="4389481"/>
              <a:ext cx="2351926" cy="95410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처리된 공간</a:t>
              </a:r>
              <a:endPara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ctr"/>
              <a:r>
                <a:rPr lang="en-US" altLang="ko-KR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(</a:t>
              </a:r>
              <a:r>
                <a:rPr lang="ko-KR" altLang="en-US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필요 없는 공간</a:t>
              </a:r>
              <a:r>
                <a:rPr lang="en-US" altLang="ko-KR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)</a:t>
              </a:r>
              <a:endPara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60" name="왼쪽 대괄호 59">
            <a:extLst>
              <a:ext uri="{FF2B5EF4-FFF2-40B4-BE49-F238E27FC236}">
                <a16:creationId xmlns:a16="http://schemas.microsoft.com/office/drawing/2014/main" id="{38C804ED-4A77-4EA7-88EB-BD49292CE5F0}"/>
              </a:ext>
            </a:extLst>
          </p:cNvPr>
          <p:cNvSpPr/>
          <p:nvPr/>
        </p:nvSpPr>
        <p:spPr>
          <a:xfrm rot="5400000">
            <a:off x="4455660" y="705896"/>
            <a:ext cx="309228" cy="3991575"/>
          </a:xfrm>
          <a:prstGeom prst="leftBracket">
            <a:avLst>
              <a:gd name="adj" fmla="val 19734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E769FAE0-92DF-4E01-B1C2-09ADA9713595}"/>
              </a:ext>
            </a:extLst>
          </p:cNvPr>
          <p:cNvSpPr/>
          <p:nvPr/>
        </p:nvSpPr>
        <p:spPr>
          <a:xfrm>
            <a:off x="3739516" y="1980599"/>
            <a:ext cx="173477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사용된 공간</a:t>
            </a: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691080A6-C709-443D-B65F-2960221DB5E5}"/>
              </a:ext>
            </a:extLst>
          </p:cNvPr>
          <p:cNvSpPr/>
          <p:nvPr/>
        </p:nvSpPr>
        <p:spPr>
          <a:xfrm>
            <a:off x="2591542" y="3088020"/>
            <a:ext cx="436341" cy="66632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0809E560-C06A-4463-A95A-5B9DF3DD945F}"/>
              </a:ext>
            </a:extLst>
          </p:cNvPr>
          <p:cNvSpPr/>
          <p:nvPr/>
        </p:nvSpPr>
        <p:spPr>
          <a:xfrm>
            <a:off x="3186897" y="3088020"/>
            <a:ext cx="436341" cy="66632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325D8134-60B8-4615-8CFE-C8080C1E0D37}"/>
              </a:ext>
            </a:extLst>
          </p:cNvPr>
          <p:cNvSpPr/>
          <p:nvPr/>
        </p:nvSpPr>
        <p:spPr>
          <a:xfrm>
            <a:off x="3777176" y="3088020"/>
            <a:ext cx="436341" cy="66632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5BAC610A-27F3-44FB-9E14-A2014A762A57}"/>
              </a:ext>
            </a:extLst>
          </p:cNvPr>
          <p:cNvSpPr/>
          <p:nvPr/>
        </p:nvSpPr>
        <p:spPr>
          <a:xfrm>
            <a:off x="4379304" y="3088020"/>
            <a:ext cx="436341" cy="66632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8C8B7321-ACCF-4507-B040-90B8A52A2834}"/>
              </a:ext>
            </a:extLst>
          </p:cNvPr>
          <p:cNvSpPr/>
          <p:nvPr/>
        </p:nvSpPr>
        <p:spPr>
          <a:xfrm>
            <a:off x="4974660" y="3088020"/>
            <a:ext cx="436341" cy="66632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9E14D635-FD9A-4958-893A-F06AC6B4D6DC}"/>
              </a:ext>
            </a:extLst>
          </p:cNvPr>
          <p:cNvSpPr/>
          <p:nvPr/>
        </p:nvSpPr>
        <p:spPr>
          <a:xfrm>
            <a:off x="5570015" y="3088020"/>
            <a:ext cx="436341" cy="66632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5F9CC5A3-9565-4E8D-814C-AA449C50C28F}"/>
              </a:ext>
            </a:extLst>
          </p:cNvPr>
          <p:cNvSpPr/>
          <p:nvPr/>
        </p:nvSpPr>
        <p:spPr>
          <a:xfrm>
            <a:off x="6161991" y="3088020"/>
            <a:ext cx="436341" cy="66632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왼쪽 대괄호 33">
            <a:extLst>
              <a:ext uri="{FF2B5EF4-FFF2-40B4-BE49-F238E27FC236}">
                <a16:creationId xmlns:a16="http://schemas.microsoft.com/office/drawing/2014/main" id="{34E82C90-3D6B-46E8-BD0D-66809890CA0E}"/>
              </a:ext>
            </a:extLst>
          </p:cNvPr>
          <p:cNvSpPr/>
          <p:nvPr/>
        </p:nvSpPr>
        <p:spPr>
          <a:xfrm rot="16200000">
            <a:off x="8061490" y="2696161"/>
            <a:ext cx="309228" cy="2914165"/>
          </a:xfrm>
          <a:prstGeom prst="leftBracket">
            <a:avLst>
              <a:gd name="adj" fmla="val 184351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C942580-3F2E-465E-A2A8-5BEA1239D182}"/>
              </a:ext>
            </a:extLst>
          </p:cNvPr>
          <p:cNvSpPr/>
          <p:nvPr/>
        </p:nvSpPr>
        <p:spPr>
          <a:xfrm>
            <a:off x="7011287" y="4389481"/>
            <a:ext cx="240963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 가능한 공간</a:t>
            </a:r>
          </a:p>
        </p:txBody>
      </p:sp>
    </p:spTree>
    <p:extLst>
      <p:ext uri="{BB962C8B-B14F-4D97-AF65-F5344CB8AC3E}">
        <p14:creationId xmlns:p14="http://schemas.microsoft.com/office/powerpoint/2010/main" val="11365371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8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버퍼 재활용</a:t>
            </a: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105E0307-C04D-47E7-AD98-4913FFBA54C0}"/>
              </a:ext>
            </a:extLst>
          </p:cNvPr>
          <p:cNvGrpSpPr/>
          <p:nvPr/>
        </p:nvGrpSpPr>
        <p:grpSpPr>
          <a:xfrm>
            <a:off x="2518813" y="3001520"/>
            <a:ext cx="7154374" cy="839326"/>
            <a:chOff x="3839557" y="4110086"/>
            <a:chExt cx="4663420" cy="547096"/>
          </a:xfrm>
        </p:grpSpPr>
        <p:sp>
          <p:nvSpPr>
            <p:cNvPr id="75" name="사각형: 둥근 모서리 74">
              <a:extLst>
                <a:ext uri="{FF2B5EF4-FFF2-40B4-BE49-F238E27FC236}">
                  <a16:creationId xmlns:a16="http://schemas.microsoft.com/office/drawing/2014/main" id="{3227680E-4E53-4A27-8F57-728DD112A8B8}"/>
                </a:ext>
              </a:extLst>
            </p:cNvPr>
            <p:cNvSpPr/>
            <p:nvPr/>
          </p:nvSpPr>
          <p:spPr>
            <a:xfrm>
              <a:off x="3839557" y="4110086"/>
              <a:ext cx="4663420" cy="547096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cxnSp>
          <p:nvCxnSpPr>
            <p:cNvPr id="76" name="직선 연결선 75">
              <a:extLst>
                <a:ext uri="{FF2B5EF4-FFF2-40B4-BE49-F238E27FC236}">
                  <a16:creationId xmlns:a16="http://schemas.microsoft.com/office/drawing/2014/main" id="{B03F8B9D-E628-4F4D-A5E8-133579BC8CCD}"/>
                </a:ext>
              </a:extLst>
            </p:cNvPr>
            <p:cNvCxnSpPr/>
            <p:nvPr/>
          </p:nvCxnSpPr>
          <p:spPr>
            <a:xfrm>
              <a:off x="422320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 76">
              <a:extLst>
                <a:ext uri="{FF2B5EF4-FFF2-40B4-BE49-F238E27FC236}">
                  <a16:creationId xmlns:a16="http://schemas.microsoft.com/office/drawing/2014/main" id="{8512F7B9-497F-4238-BA3F-9906511F7B4A}"/>
                </a:ext>
              </a:extLst>
            </p:cNvPr>
            <p:cNvCxnSpPr/>
            <p:nvPr/>
          </p:nvCxnSpPr>
          <p:spPr>
            <a:xfrm>
              <a:off x="461127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 77">
              <a:extLst>
                <a:ext uri="{FF2B5EF4-FFF2-40B4-BE49-F238E27FC236}">
                  <a16:creationId xmlns:a16="http://schemas.microsoft.com/office/drawing/2014/main" id="{4DC2DB42-E8DE-4448-A04E-561475CD1325}"/>
                </a:ext>
              </a:extLst>
            </p:cNvPr>
            <p:cNvCxnSpPr/>
            <p:nvPr/>
          </p:nvCxnSpPr>
          <p:spPr>
            <a:xfrm>
              <a:off x="499934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 78">
              <a:extLst>
                <a:ext uri="{FF2B5EF4-FFF2-40B4-BE49-F238E27FC236}">
                  <a16:creationId xmlns:a16="http://schemas.microsoft.com/office/drawing/2014/main" id="{096AF818-9F70-4499-BD2A-EF180C57C0A3}"/>
                </a:ext>
              </a:extLst>
            </p:cNvPr>
            <p:cNvCxnSpPr/>
            <p:nvPr/>
          </p:nvCxnSpPr>
          <p:spPr>
            <a:xfrm>
              <a:off x="538741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직선 연결선 79">
              <a:extLst>
                <a:ext uri="{FF2B5EF4-FFF2-40B4-BE49-F238E27FC236}">
                  <a16:creationId xmlns:a16="http://schemas.microsoft.com/office/drawing/2014/main" id="{EFF6496B-1E84-4097-BD19-0B6D87AC15D1}"/>
                </a:ext>
              </a:extLst>
            </p:cNvPr>
            <p:cNvCxnSpPr/>
            <p:nvPr/>
          </p:nvCxnSpPr>
          <p:spPr>
            <a:xfrm>
              <a:off x="577548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직선 연결선 80">
              <a:extLst>
                <a:ext uri="{FF2B5EF4-FFF2-40B4-BE49-F238E27FC236}">
                  <a16:creationId xmlns:a16="http://schemas.microsoft.com/office/drawing/2014/main" id="{5840F4AE-D4E2-4D65-9B9B-E5F7E46B77C5}"/>
                </a:ext>
              </a:extLst>
            </p:cNvPr>
            <p:cNvCxnSpPr/>
            <p:nvPr/>
          </p:nvCxnSpPr>
          <p:spPr>
            <a:xfrm>
              <a:off x="616355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id="{50FAD40B-B0F1-4A8E-A33D-317AAAF5D72A}"/>
                </a:ext>
              </a:extLst>
            </p:cNvPr>
            <p:cNvCxnSpPr/>
            <p:nvPr/>
          </p:nvCxnSpPr>
          <p:spPr>
            <a:xfrm>
              <a:off x="655162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 82">
              <a:extLst>
                <a:ext uri="{FF2B5EF4-FFF2-40B4-BE49-F238E27FC236}">
                  <a16:creationId xmlns:a16="http://schemas.microsoft.com/office/drawing/2014/main" id="{AE8D3EE2-867E-45E6-A03F-904FD19E62F3}"/>
                </a:ext>
              </a:extLst>
            </p:cNvPr>
            <p:cNvCxnSpPr/>
            <p:nvPr/>
          </p:nvCxnSpPr>
          <p:spPr>
            <a:xfrm>
              <a:off x="693969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직선 연결선 83">
              <a:extLst>
                <a:ext uri="{FF2B5EF4-FFF2-40B4-BE49-F238E27FC236}">
                  <a16:creationId xmlns:a16="http://schemas.microsoft.com/office/drawing/2014/main" id="{1C05A117-4342-4426-9C70-22E154DDEEF8}"/>
                </a:ext>
              </a:extLst>
            </p:cNvPr>
            <p:cNvCxnSpPr/>
            <p:nvPr/>
          </p:nvCxnSpPr>
          <p:spPr>
            <a:xfrm>
              <a:off x="732776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직선 연결선 84">
              <a:extLst>
                <a:ext uri="{FF2B5EF4-FFF2-40B4-BE49-F238E27FC236}">
                  <a16:creationId xmlns:a16="http://schemas.microsoft.com/office/drawing/2014/main" id="{7244148A-C86D-432E-B883-2BEAB2D0C3E0}"/>
                </a:ext>
              </a:extLst>
            </p:cNvPr>
            <p:cNvCxnSpPr/>
            <p:nvPr/>
          </p:nvCxnSpPr>
          <p:spPr>
            <a:xfrm>
              <a:off x="771583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연결선 85">
              <a:extLst>
                <a:ext uri="{FF2B5EF4-FFF2-40B4-BE49-F238E27FC236}">
                  <a16:creationId xmlns:a16="http://schemas.microsoft.com/office/drawing/2014/main" id="{A5694342-D540-4E11-A413-6C90B903675A}"/>
                </a:ext>
              </a:extLst>
            </p:cNvPr>
            <p:cNvCxnSpPr/>
            <p:nvPr/>
          </p:nvCxnSpPr>
          <p:spPr>
            <a:xfrm>
              <a:off x="810390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B9296DEF-C163-4BB5-AA2F-BC83C25921BD}"/>
              </a:ext>
            </a:extLst>
          </p:cNvPr>
          <p:cNvGrpSpPr/>
          <p:nvPr/>
        </p:nvGrpSpPr>
        <p:grpSpPr>
          <a:xfrm>
            <a:off x="2526784" y="4426628"/>
            <a:ext cx="2351926" cy="2255568"/>
            <a:chOff x="2526784" y="3088020"/>
            <a:chExt cx="2351926" cy="2255568"/>
          </a:xfrm>
        </p:grpSpPr>
        <p:sp>
          <p:nvSpPr>
            <p:cNvPr id="54" name="사각형: 둥근 모서리 53">
              <a:extLst>
                <a:ext uri="{FF2B5EF4-FFF2-40B4-BE49-F238E27FC236}">
                  <a16:creationId xmlns:a16="http://schemas.microsoft.com/office/drawing/2014/main" id="{E218465A-FEA2-475B-B676-9D7AD99C4F39}"/>
                </a:ext>
              </a:extLst>
            </p:cNvPr>
            <p:cNvSpPr/>
            <p:nvPr/>
          </p:nvSpPr>
          <p:spPr>
            <a:xfrm>
              <a:off x="2591542" y="3088020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사각형: 둥근 모서리 54">
              <a:extLst>
                <a:ext uri="{FF2B5EF4-FFF2-40B4-BE49-F238E27FC236}">
                  <a16:creationId xmlns:a16="http://schemas.microsoft.com/office/drawing/2014/main" id="{0CD69C51-3AB1-4A54-8247-2B4324B3F808}"/>
                </a:ext>
              </a:extLst>
            </p:cNvPr>
            <p:cNvSpPr/>
            <p:nvPr/>
          </p:nvSpPr>
          <p:spPr>
            <a:xfrm>
              <a:off x="3186897" y="3088020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사각형: 둥근 모서리 55">
              <a:extLst>
                <a:ext uri="{FF2B5EF4-FFF2-40B4-BE49-F238E27FC236}">
                  <a16:creationId xmlns:a16="http://schemas.microsoft.com/office/drawing/2014/main" id="{6B664AA9-5320-4675-A7E1-E8137778DBB2}"/>
                </a:ext>
              </a:extLst>
            </p:cNvPr>
            <p:cNvSpPr/>
            <p:nvPr/>
          </p:nvSpPr>
          <p:spPr>
            <a:xfrm>
              <a:off x="3775483" y="3088020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사각형: 둥근 모서리 56">
              <a:extLst>
                <a:ext uri="{FF2B5EF4-FFF2-40B4-BE49-F238E27FC236}">
                  <a16:creationId xmlns:a16="http://schemas.microsoft.com/office/drawing/2014/main" id="{E0BF9A28-05B4-4BC7-9292-E5D723E72B31}"/>
                </a:ext>
              </a:extLst>
            </p:cNvPr>
            <p:cNvSpPr/>
            <p:nvPr/>
          </p:nvSpPr>
          <p:spPr>
            <a:xfrm>
              <a:off x="4377611" y="3088020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왼쪽 대괄호 57">
              <a:extLst>
                <a:ext uri="{FF2B5EF4-FFF2-40B4-BE49-F238E27FC236}">
                  <a16:creationId xmlns:a16="http://schemas.microsoft.com/office/drawing/2014/main" id="{940A06F1-7B0D-481C-B6AB-3782244CB5E2}"/>
                </a:ext>
              </a:extLst>
            </p:cNvPr>
            <p:cNvSpPr/>
            <p:nvPr/>
          </p:nvSpPr>
          <p:spPr>
            <a:xfrm rot="16200000">
              <a:off x="3548135" y="3003958"/>
              <a:ext cx="309228" cy="2222411"/>
            </a:xfrm>
            <a:prstGeom prst="leftBracket">
              <a:avLst>
                <a:gd name="adj" fmla="val 197340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67E609D8-DE22-4D18-B70B-4355E68B06CF}"/>
                </a:ext>
              </a:extLst>
            </p:cNvPr>
            <p:cNvSpPr/>
            <p:nvPr/>
          </p:nvSpPr>
          <p:spPr>
            <a:xfrm>
              <a:off x="2526784" y="4389481"/>
              <a:ext cx="2351926" cy="95410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처리된 공간</a:t>
              </a:r>
              <a:endPara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ctr"/>
              <a:r>
                <a:rPr lang="en-US" altLang="ko-KR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(</a:t>
              </a:r>
              <a:r>
                <a:rPr lang="ko-KR" altLang="en-US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필요 없는 공간</a:t>
              </a:r>
              <a:r>
                <a:rPr lang="en-US" altLang="ko-KR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)</a:t>
              </a:r>
              <a:endPara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60" name="왼쪽 대괄호 59">
            <a:extLst>
              <a:ext uri="{FF2B5EF4-FFF2-40B4-BE49-F238E27FC236}">
                <a16:creationId xmlns:a16="http://schemas.microsoft.com/office/drawing/2014/main" id="{38C804ED-4A77-4EA7-88EB-BD49292CE5F0}"/>
              </a:ext>
            </a:extLst>
          </p:cNvPr>
          <p:cNvSpPr/>
          <p:nvPr/>
        </p:nvSpPr>
        <p:spPr>
          <a:xfrm rot="5400000">
            <a:off x="4455660" y="705896"/>
            <a:ext cx="309228" cy="3991575"/>
          </a:xfrm>
          <a:prstGeom prst="leftBracket">
            <a:avLst>
              <a:gd name="adj" fmla="val 19734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E769FAE0-92DF-4E01-B1C2-09ADA9713595}"/>
              </a:ext>
            </a:extLst>
          </p:cNvPr>
          <p:cNvSpPr/>
          <p:nvPr/>
        </p:nvSpPr>
        <p:spPr>
          <a:xfrm>
            <a:off x="3739516" y="1980599"/>
            <a:ext cx="173477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사용된 공간</a:t>
            </a: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691080A6-C709-443D-B65F-2960221DB5E5}"/>
              </a:ext>
            </a:extLst>
          </p:cNvPr>
          <p:cNvSpPr/>
          <p:nvPr/>
        </p:nvSpPr>
        <p:spPr>
          <a:xfrm>
            <a:off x="2591542" y="3088020"/>
            <a:ext cx="436341" cy="66632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0809E560-C06A-4463-A95A-5B9DF3DD945F}"/>
              </a:ext>
            </a:extLst>
          </p:cNvPr>
          <p:cNvSpPr/>
          <p:nvPr/>
        </p:nvSpPr>
        <p:spPr>
          <a:xfrm>
            <a:off x="3186897" y="3088020"/>
            <a:ext cx="436341" cy="66632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325D8134-60B8-4615-8CFE-C8080C1E0D37}"/>
              </a:ext>
            </a:extLst>
          </p:cNvPr>
          <p:cNvSpPr/>
          <p:nvPr/>
        </p:nvSpPr>
        <p:spPr>
          <a:xfrm>
            <a:off x="3786603" y="3088020"/>
            <a:ext cx="436341" cy="66632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5BAC610A-27F3-44FB-9E14-A2014A762A57}"/>
              </a:ext>
            </a:extLst>
          </p:cNvPr>
          <p:cNvSpPr/>
          <p:nvPr/>
        </p:nvSpPr>
        <p:spPr>
          <a:xfrm>
            <a:off x="4388731" y="3088020"/>
            <a:ext cx="436341" cy="66632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8C8B7321-ACCF-4507-B040-90B8A52A2834}"/>
              </a:ext>
            </a:extLst>
          </p:cNvPr>
          <p:cNvSpPr/>
          <p:nvPr/>
        </p:nvSpPr>
        <p:spPr>
          <a:xfrm>
            <a:off x="4974660" y="3088020"/>
            <a:ext cx="436341" cy="66632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9E14D635-FD9A-4958-893A-F06AC6B4D6DC}"/>
              </a:ext>
            </a:extLst>
          </p:cNvPr>
          <p:cNvSpPr/>
          <p:nvPr/>
        </p:nvSpPr>
        <p:spPr>
          <a:xfrm>
            <a:off x="5570015" y="3088020"/>
            <a:ext cx="436341" cy="66632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5F9CC5A3-9565-4E8D-814C-AA449C50C28F}"/>
              </a:ext>
            </a:extLst>
          </p:cNvPr>
          <p:cNvSpPr/>
          <p:nvPr/>
        </p:nvSpPr>
        <p:spPr>
          <a:xfrm>
            <a:off x="6161991" y="3088020"/>
            <a:ext cx="436341" cy="66632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왼쪽 대괄호 33">
            <a:extLst>
              <a:ext uri="{FF2B5EF4-FFF2-40B4-BE49-F238E27FC236}">
                <a16:creationId xmlns:a16="http://schemas.microsoft.com/office/drawing/2014/main" id="{34E82C90-3D6B-46E8-BD0D-66809890CA0E}"/>
              </a:ext>
            </a:extLst>
          </p:cNvPr>
          <p:cNvSpPr/>
          <p:nvPr/>
        </p:nvSpPr>
        <p:spPr>
          <a:xfrm rot="16200000">
            <a:off x="8061490" y="2696161"/>
            <a:ext cx="309228" cy="2914165"/>
          </a:xfrm>
          <a:prstGeom prst="leftBracket">
            <a:avLst>
              <a:gd name="adj" fmla="val 184351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C942580-3F2E-465E-A2A8-5BEA1239D182}"/>
              </a:ext>
            </a:extLst>
          </p:cNvPr>
          <p:cNvSpPr/>
          <p:nvPr/>
        </p:nvSpPr>
        <p:spPr>
          <a:xfrm>
            <a:off x="7011287" y="4389481"/>
            <a:ext cx="240963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 가능한 공간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EC8CA8E-F4BB-4F48-89BB-A8B04504ED32}"/>
              </a:ext>
            </a:extLst>
          </p:cNvPr>
          <p:cNvSpPr/>
          <p:nvPr/>
        </p:nvSpPr>
        <p:spPr>
          <a:xfrm>
            <a:off x="2309571" y="4293416"/>
            <a:ext cx="2819133" cy="2388780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6370912F-F454-4412-82FD-C37F62FCE0E0}"/>
              </a:ext>
            </a:extLst>
          </p:cNvPr>
          <p:cNvCxnSpPr>
            <a:cxnSpLocks/>
            <a:endCxn id="36" idx="3"/>
          </p:cNvCxnSpPr>
          <p:nvPr/>
        </p:nvCxnSpPr>
        <p:spPr>
          <a:xfrm flipH="1">
            <a:off x="5128704" y="5487806"/>
            <a:ext cx="87765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D5A9D00-24D2-4331-9162-168A6517EC34}"/>
              </a:ext>
            </a:extLst>
          </p:cNvPr>
          <p:cNvSpPr/>
          <p:nvPr/>
        </p:nvSpPr>
        <p:spPr>
          <a:xfrm>
            <a:off x="6161991" y="5192161"/>
            <a:ext cx="10246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무시됨</a:t>
            </a:r>
          </a:p>
        </p:txBody>
      </p:sp>
    </p:spTree>
    <p:extLst>
      <p:ext uri="{BB962C8B-B14F-4D97-AF65-F5344CB8AC3E}">
        <p14:creationId xmlns:p14="http://schemas.microsoft.com/office/powerpoint/2010/main" val="2064875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8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버퍼 재활용</a:t>
            </a: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105E0307-C04D-47E7-AD98-4913FFBA54C0}"/>
              </a:ext>
            </a:extLst>
          </p:cNvPr>
          <p:cNvGrpSpPr/>
          <p:nvPr/>
        </p:nvGrpSpPr>
        <p:grpSpPr>
          <a:xfrm>
            <a:off x="2518813" y="3001520"/>
            <a:ext cx="7154374" cy="839326"/>
            <a:chOff x="3839557" y="4110086"/>
            <a:chExt cx="4663420" cy="547096"/>
          </a:xfrm>
        </p:grpSpPr>
        <p:sp>
          <p:nvSpPr>
            <p:cNvPr id="75" name="사각형: 둥근 모서리 74">
              <a:extLst>
                <a:ext uri="{FF2B5EF4-FFF2-40B4-BE49-F238E27FC236}">
                  <a16:creationId xmlns:a16="http://schemas.microsoft.com/office/drawing/2014/main" id="{3227680E-4E53-4A27-8F57-728DD112A8B8}"/>
                </a:ext>
              </a:extLst>
            </p:cNvPr>
            <p:cNvSpPr/>
            <p:nvPr/>
          </p:nvSpPr>
          <p:spPr>
            <a:xfrm>
              <a:off x="3839557" y="4110086"/>
              <a:ext cx="4663420" cy="547096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cxnSp>
          <p:nvCxnSpPr>
            <p:cNvPr id="76" name="직선 연결선 75">
              <a:extLst>
                <a:ext uri="{FF2B5EF4-FFF2-40B4-BE49-F238E27FC236}">
                  <a16:creationId xmlns:a16="http://schemas.microsoft.com/office/drawing/2014/main" id="{B03F8B9D-E628-4F4D-A5E8-133579BC8CCD}"/>
                </a:ext>
              </a:extLst>
            </p:cNvPr>
            <p:cNvCxnSpPr/>
            <p:nvPr/>
          </p:nvCxnSpPr>
          <p:spPr>
            <a:xfrm>
              <a:off x="422320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 76">
              <a:extLst>
                <a:ext uri="{FF2B5EF4-FFF2-40B4-BE49-F238E27FC236}">
                  <a16:creationId xmlns:a16="http://schemas.microsoft.com/office/drawing/2014/main" id="{8512F7B9-497F-4238-BA3F-9906511F7B4A}"/>
                </a:ext>
              </a:extLst>
            </p:cNvPr>
            <p:cNvCxnSpPr/>
            <p:nvPr/>
          </p:nvCxnSpPr>
          <p:spPr>
            <a:xfrm>
              <a:off x="461127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 77">
              <a:extLst>
                <a:ext uri="{FF2B5EF4-FFF2-40B4-BE49-F238E27FC236}">
                  <a16:creationId xmlns:a16="http://schemas.microsoft.com/office/drawing/2014/main" id="{4DC2DB42-E8DE-4448-A04E-561475CD1325}"/>
                </a:ext>
              </a:extLst>
            </p:cNvPr>
            <p:cNvCxnSpPr/>
            <p:nvPr/>
          </p:nvCxnSpPr>
          <p:spPr>
            <a:xfrm>
              <a:off x="499934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 78">
              <a:extLst>
                <a:ext uri="{FF2B5EF4-FFF2-40B4-BE49-F238E27FC236}">
                  <a16:creationId xmlns:a16="http://schemas.microsoft.com/office/drawing/2014/main" id="{096AF818-9F70-4499-BD2A-EF180C57C0A3}"/>
                </a:ext>
              </a:extLst>
            </p:cNvPr>
            <p:cNvCxnSpPr/>
            <p:nvPr/>
          </p:nvCxnSpPr>
          <p:spPr>
            <a:xfrm>
              <a:off x="538741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직선 연결선 79">
              <a:extLst>
                <a:ext uri="{FF2B5EF4-FFF2-40B4-BE49-F238E27FC236}">
                  <a16:creationId xmlns:a16="http://schemas.microsoft.com/office/drawing/2014/main" id="{EFF6496B-1E84-4097-BD19-0B6D87AC15D1}"/>
                </a:ext>
              </a:extLst>
            </p:cNvPr>
            <p:cNvCxnSpPr/>
            <p:nvPr/>
          </p:nvCxnSpPr>
          <p:spPr>
            <a:xfrm>
              <a:off x="577548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직선 연결선 80">
              <a:extLst>
                <a:ext uri="{FF2B5EF4-FFF2-40B4-BE49-F238E27FC236}">
                  <a16:creationId xmlns:a16="http://schemas.microsoft.com/office/drawing/2014/main" id="{5840F4AE-D4E2-4D65-9B9B-E5F7E46B77C5}"/>
                </a:ext>
              </a:extLst>
            </p:cNvPr>
            <p:cNvCxnSpPr/>
            <p:nvPr/>
          </p:nvCxnSpPr>
          <p:spPr>
            <a:xfrm>
              <a:off x="616355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id="{50FAD40B-B0F1-4A8E-A33D-317AAAF5D72A}"/>
                </a:ext>
              </a:extLst>
            </p:cNvPr>
            <p:cNvCxnSpPr/>
            <p:nvPr/>
          </p:nvCxnSpPr>
          <p:spPr>
            <a:xfrm>
              <a:off x="655162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 82">
              <a:extLst>
                <a:ext uri="{FF2B5EF4-FFF2-40B4-BE49-F238E27FC236}">
                  <a16:creationId xmlns:a16="http://schemas.microsoft.com/office/drawing/2014/main" id="{AE8D3EE2-867E-45E6-A03F-904FD19E62F3}"/>
                </a:ext>
              </a:extLst>
            </p:cNvPr>
            <p:cNvCxnSpPr/>
            <p:nvPr/>
          </p:nvCxnSpPr>
          <p:spPr>
            <a:xfrm>
              <a:off x="693969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직선 연결선 83">
              <a:extLst>
                <a:ext uri="{FF2B5EF4-FFF2-40B4-BE49-F238E27FC236}">
                  <a16:creationId xmlns:a16="http://schemas.microsoft.com/office/drawing/2014/main" id="{1C05A117-4342-4426-9C70-22E154DDEEF8}"/>
                </a:ext>
              </a:extLst>
            </p:cNvPr>
            <p:cNvCxnSpPr/>
            <p:nvPr/>
          </p:nvCxnSpPr>
          <p:spPr>
            <a:xfrm>
              <a:off x="732776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직선 연결선 84">
              <a:extLst>
                <a:ext uri="{FF2B5EF4-FFF2-40B4-BE49-F238E27FC236}">
                  <a16:creationId xmlns:a16="http://schemas.microsoft.com/office/drawing/2014/main" id="{7244148A-C86D-432E-B883-2BEAB2D0C3E0}"/>
                </a:ext>
              </a:extLst>
            </p:cNvPr>
            <p:cNvCxnSpPr/>
            <p:nvPr/>
          </p:nvCxnSpPr>
          <p:spPr>
            <a:xfrm>
              <a:off x="771583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연결선 85">
              <a:extLst>
                <a:ext uri="{FF2B5EF4-FFF2-40B4-BE49-F238E27FC236}">
                  <a16:creationId xmlns:a16="http://schemas.microsoft.com/office/drawing/2014/main" id="{A5694342-D540-4E11-A413-6C90B903675A}"/>
                </a:ext>
              </a:extLst>
            </p:cNvPr>
            <p:cNvCxnSpPr/>
            <p:nvPr/>
          </p:nvCxnSpPr>
          <p:spPr>
            <a:xfrm>
              <a:off x="810390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B9296DEF-C163-4BB5-AA2F-BC83C25921BD}"/>
              </a:ext>
            </a:extLst>
          </p:cNvPr>
          <p:cNvGrpSpPr/>
          <p:nvPr/>
        </p:nvGrpSpPr>
        <p:grpSpPr>
          <a:xfrm>
            <a:off x="2526784" y="4426628"/>
            <a:ext cx="2351926" cy="2255568"/>
            <a:chOff x="2526784" y="3088020"/>
            <a:chExt cx="2351926" cy="2255568"/>
          </a:xfrm>
        </p:grpSpPr>
        <p:sp>
          <p:nvSpPr>
            <p:cNvPr id="54" name="사각형: 둥근 모서리 53">
              <a:extLst>
                <a:ext uri="{FF2B5EF4-FFF2-40B4-BE49-F238E27FC236}">
                  <a16:creationId xmlns:a16="http://schemas.microsoft.com/office/drawing/2014/main" id="{E218465A-FEA2-475B-B676-9D7AD99C4F39}"/>
                </a:ext>
              </a:extLst>
            </p:cNvPr>
            <p:cNvSpPr/>
            <p:nvPr/>
          </p:nvSpPr>
          <p:spPr>
            <a:xfrm>
              <a:off x="2591542" y="3088020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사각형: 둥근 모서리 54">
              <a:extLst>
                <a:ext uri="{FF2B5EF4-FFF2-40B4-BE49-F238E27FC236}">
                  <a16:creationId xmlns:a16="http://schemas.microsoft.com/office/drawing/2014/main" id="{0CD69C51-3AB1-4A54-8247-2B4324B3F808}"/>
                </a:ext>
              </a:extLst>
            </p:cNvPr>
            <p:cNvSpPr/>
            <p:nvPr/>
          </p:nvSpPr>
          <p:spPr>
            <a:xfrm>
              <a:off x="3186897" y="3088020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사각형: 둥근 모서리 55">
              <a:extLst>
                <a:ext uri="{FF2B5EF4-FFF2-40B4-BE49-F238E27FC236}">
                  <a16:creationId xmlns:a16="http://schemas.microsoft.com/office/drawing/2014/main" id="{6B664AA9-5320-4675-A7E1-E8137778DBB2}"/>
                </a:ext>
              </a:extLst>
            </p:cNvPr>
            <p:cNvSpPr/>
            <p:nvPr/>
          </p:nvSpPr>
          <p:spPr>
            <a:xfrm>
              <a:off x="3775483" y="3088020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사각형: 둥근 모서리 56">
              <a:extLst>
                <a:ext uri="{FF2B5EF4-FFF2-40B4-BE49-F238E27FC236}">
                  <a16:creationId xmlns:a16="http://schemas.microsoft.com/office/drawing/2014/main" id="{E0BF9A28-05B4-4BC7-9292-E5D723E72B31}"/>
                </a:ext>
              </a:extLst>
            </p:cNvPr>
            <p:cNvSpPr/>
            <p:nvPr/>
          </p:nvSpPr>
          <p:spPr>
            <a:xfrm>
              <a:off x="4377611" y="3088020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왼쪽 대괄호 57">
              <a:extLst>
                <a:ext uri="{FF2B5EF4-FFF2-40B4-BE49-F238E27FC236}">
                  <a16:creationId xmlns:a16="http://schemas.microsoft.com/office/drawing/2014/main" id="{940A06F1-7B0D-481C-B6AB-3782244CB5E2}"/>
                </a:ext>
              </a:extLst>
            </p:cNvPr>
            <p:cNvSpPr/>
            <p:nvPr/>
          </p:nvSpPr>
          <p:spPr>
            <a:xfrm rot="16200000">
              <a:off x="3548135" y="3003958"/>
              <a:ext cx="309228" cy="2222411"/>
            </a:xfrm>
            <a:prstGeom prst="leftBracket">
              <a:avLst>
                <a:gd name="adj" fmla="val 197340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67E609D8-DE22-4D18-B70B-4355E68B06CF}"/>
                </a:ext>
              </a:extLst>
            </p:cNvPr>
            <p:cNvSpPr/>
            <p:nvPr/>
          </p:nvSpPr>
          <p:spPr>
            <a:xfrm>
              <a:off x="2526784" y="4389481"/>
              <a:ext cx="2351926" cy="95410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처리된 공간</a:t>
              </a:r>
              <a:endPara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ctr"/>
              <a:r>
                <a:rPr lang="en-US" altLang="ko-KR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(</a:t>
              </a:r>
              <a:r>
                <a:rPr lang="ko-KR" altLang="en-US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필요 없는 공간</a:t>
              </a:r>
              <a:r>
                <a:rPr lang="en-US" altLang="ko-KR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)</a:t>
              </a:r>
              <a:endPara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60" name="왼쪽 대괄호 59">
            <a:extLst>
              <a:ext uri="{FF2B5EF4-FFF2-40B4-BE49-F238E27FC236}">
                <a16:creationId xmlns:a16="http://schemas.microsoft.com/office/drawing/2014/main" id="{38C804ED-4A77-4EA7-88EB-BD49292CE5F0}"/>
              </a:ext>
            </a:extLst>
          </p:cNvPr>
          <p:cNvSpPr/>
          <p:nvPr/>
        </p:nvSpPr>
        <p:spPr>
          <a:xfrm rot="5400000">
            <a:off x="4455660" y="705896"/>
            <a:ext cx="309228" cy="3991575"/>
          </a:xfrm>
          <a:prstGeom prst="leftBracket">
            <a:avLst>
              <a:gd name="adj" fmla="val 19734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E769FAE0-92DF-4E01-B1C2-09ADA9713595}"/>
              </a:ext>
            </a:extLst>
          </p:cNvPr>
          <p:cNvSpPr/>
          <p:nvPr/>
        </p:nvSpPr>
        <p:spPr>
          <a:xfrm>
            <a:off x="3739516" y="1980599"/>
            <a:ext cx="173477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사용된 공간</a:t>
            </a: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691080A6-C709-443D-B65F-2960221DB5E5}"/>
              </a:ext>
            </a:extLst>
          </p:cNvPr>
          <p:cNvSpPr/>
          <p:nvPr/>
        </p:nvSpPr>
        <p:spPr>
          <a:xfrm>
            <a:off x="2591542" y="3088020"/>
            <a:ext cx="436341" cy="66632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0809E560-C06A-4463-A95A-5B9DF3DD945F}"/>
              </a:ext>
            </a:extLst>
          </p:cNvPr>
          <p:cNvSpPr/>
          <p:nvPr/>
        </p:nvSpPr>
        <p:spPr>
          <a:xfrm>
            <a:off x="3186897" y="3088020"/>
            <a:ext cx="436341" cy="66632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325D8134-60B8-4615-8CFE-C8080C1E0D37}"/>
              </a:ext>
            </a:extLst>
          </p:cNvPr>
          <p:cNvSpPr/>
          <p:nvPr/>
        </p:nvSpPr>
        <p:spPr>
          <a:xfrm>
            <a:off x="3786603" y="3088020"/>
            <a:ext cx="436341" cy="66632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5BAC610A-27F3-44FB-9E14-A2014A762A57}"/>
              </a:ext>
            </a:extLst>
          </p:cNvPr>
          <p:cNvSpPr/>
          <p:nvPr/>
        </p:nvSpPr>
        <p:spPr>
          <a:xfrm>
            <a:off x="4388731" y="3088020"/>
            <a:ext cx="436341" cy="66632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8C8B7321-ACCF-4507-B040-90B8A52A2834}"/>
              </a:ext>
            </a:extLst>
          </p:cNvPr>
          <p:cNvSpPr/>
          <p:nvPr/>
        </p:nvSpPr>
        <p:spPr>
          <a:xfrm>
            <a:off x="4974660" y="3088020"/>
            <a:ext cx="436341" cy="66632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9E14D635-FD9A-4958-893A-F06AC6B4D6DC}"/>
              </a:ext>
            </a:extLst>
          </p:cNvPr>
          <p:cNvSpPr/>
          <p:nvPr/>
        </p:nvSpPr>
        <p:spPr>
          <a:xfrm>
            <a:off x="5570015" y="3088020"/>
            <a:ext cx="436341" cy="66632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5F9CC5A3-9565-4E8D-814C-AA449C50C28F}"/>
              </a:ext>
            </a:extLst>
          </p:cNvPr>
          <p:cNvSpPr/>
          <p:nvPr/>
        </p:nvSpPr>
        <p:spPr>
          <a:xfrm>
            <a:off x="6161991" y="3088020"/>
            <a:ext cx="436341" cy="66632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왼쪽 대괄호 33">
            <a:extLst>
              <a:ext uri="{FF2B5EF4-FFF2-40B4-BE49-F238E27FC236}">
                <a16:creationId xmlns:a16="http://schemas.microsoft.com/office/drawing/2014/main" id="{34E82C90-3D6B-46E8-BD0D-66809890CA0E}"/>
              </a:ext>
            </a:extLst>
          </p:cNvPr>
          <p:cNvSpPr/>
          <p:nvPr/>
        </p:nvSpPr>
        <p:spPr>
          <a:xfrm rot="16200000">
            <a:off x="8061490" y="2696161"/>
            <a:ext cx="309228" cy="2914165"/>
          </a:xfrm>
          <a:prstGeom prst="leftBracket">
            <a:avLst>
              <a:gd name="adj" fmla="val 184351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C942580-3F2E-465E-A2A8-5BEA1239D182}"/>
              </a:ext>
            </a:extLst>
          </p:cNvPr>
          <p:cNvSpPr/>
          <p:nvPr/>
        </p:nvSpPr>
        <p:spPr>
          <a:xfrm>
            <a:off x="7011287" y="4389481"/>
            <a:ext cx="240963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 가능한 공간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EC8CA8E-F4BB-4F48-89BB-A8B04504ED32}"/>
              </a:ext>
            </a:extLst>
          </p:cNvPr>
          <p:cNvSpPr/>
          <p:nvPr/>
        </p:nvSpPr>
        <p:spPr>
          <a:xfrm>
            <a:off x="2309571" y="4293416"/>
            <a:ext cx="2819133" cy="2388780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6370912F-F454-4412-82FD-C37F62FCE0E0}"/>
              </a:ext>
            </a:extLst>
          </p:cNvPr>
          <p:cNvCxnSpPr>
            <a:cxnSpLocks/>
            <a:endCxn id="36" idx="3"/>
          </p:cNvCxnSpPr>
          <p:nvPr/>
        </p:nvCxnSpPr>
        <p:spPr>
          <a:xfrm flipH="1">
            <a:off x="5128704" y="5487806"/>
            <a:ext cx="87765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D5A9D00-24D2-4331-9162-168A6517EC34}"/>
              </a:ext>
            </a:extLst>
          </p:cNvPr>
          <p:cNvSpPr/>
          <p:nvPr/>
        </p:nvSpPr>
        <p:spPr>
          <a:xfrm>
            <a:off x="6161991" y="5192161"/>
            <a:ext cx="10246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무시됨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A9D5A178-5628-4CB2-8AD0-3BBEA9A0E0AC}"/>
              </a:ext>
            </a:extLst>
          </p:cNvPr>
          <p:cNvSpPr/>
          <p:nvPr/>
        </p:nvSpPr>
        <p:spPr>
          <a:xfrm>
            <a:off x="1457870" y="1604057"/>
            <a:ext cx="213891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Read Cursor</a:t>
            </a:r>
            <a:endParaRPr lang="ko-KR" altLang="en-US" sz="2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433D9C29-4FF5-4904-90CB-0C521F015FFD}"/>
              </a:ext>
            </a:extLst>
          </p:cNvPr>
          <p:cNvCxnSpPr/>
          <p:nvPr/>
        </p:nvCxnSpPr>
        <p:spPr>
          <a:xfrm>
            <a:off x="2527330" y="2108136"/>
            <a:ext cx="0" cy="2556829"/>
          </a:xfrm>
          <a:prstGeom prst="line">
            <a:avLst/>
          </a:prstGeom>
          <a:ln w="571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183012EF-2CC1-4E65-B065-C6BC3704588C}"/>
              </a:ext>
            </a:extLst>
          </p:cNvPr>
          <p:cNvSpPr/>
          <p:nvPr/>
        </p:nvSpPr>
        <p:spPr>
          <a:xfrm>
            <a:off x="5555605" y="1604057"/>
            <a:ext cx="225959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Write Cursor</a:t>
            </a:r>
            <a:endParaRPr lang="ko-KR" altLang="en-US" sz="2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FDB9A7B0-9C61-47EC-ADF2-664F33D6EE4E}"/>
              </a:ext>
            </a:extLst>
          </p:cNvPr>
          <p:cNvCxnSpPr/>
          <p:nvPr/>
        </p:nvCxnSpPr>
        <p:spPr>
          <a:xfrm>
            <a:off x="6685400" y="2108136"/>
            <a:ext cx="0" cy="2556829"/>
          </a:xfrm>
          <a:prstGeom prst="line">
            <a:avLst/>
          </a:prstGeom>
          <a:ln w="571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07399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8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버퍼 재활용</a:t>
            </a: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105E0307-C04D-47E7-AD98-4913FFBA54C0}"/>
              </a:ext>
            </a:extLst>
          </p:cNvPr>
          <p:cNvGrpSpPr/>
          <p:nvPr/>
        </p:nvGrpSpPr>
        <p:grpSpPr>
          <a:xfrm>
            <a:off x="2518813" y="3001520"/>
            <a:ext cx="7154374" cy="839326"/>
            <a:chOff x="3839557" y="4110086"/>
            <a:chExt cx="4663420" cy="547096"/>
          </a:xfrm>
        </p:grpSpPr>
        <p:sp>
          <p:nvSpPr>
            <p:cNvPr id="75" name="사각형: 둥근 모서리 74">
              <a:extLst>
                <a:ext uri="{FF2B5EF4-FFF2-40B4-BE49-F238E27FC236}">
                  <a16:creationId xmlns:a16="http://schemas.microsoft.com/office/drawing/2014/main" id="{3227680E-4E53-4A27-8F57-728DD112A8B8}"/>
                </a:ext>
              </a:extLst>
            </p:cNvPr>
            <p:cNvSpPr/>
            <p:nvPr/>
          </p:nvSpPr>
          <p:spPr>
            <a:xfrm>
              <a:off x="3839557" y="4110086"/>
              <a:ext cx="4663420" cy="547096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cxnSp>
          <p:nvCxnSpPr>
            <p:cNvPr id="76" name="직선 연결선 75">
              <a:extLst>
                <a:ext uri="{FF2B5EF4-FFF2-40B4-BE49-F238E27FC236}">
                  <a16:creationId xmlns:a16="http://schemas.microsoft.com/office/drawing/2014/main" id="{B03F8B9D-E628-4F4D-A5E8-133579BC8CCD}"/>
                </a:ext>
              </a:extLst>
            </p:cNvPr>
            <p:cNvCxnSpPr/>
            <p:nvPr/>
          </p:nvCxnSpPr>
          <p:spPr>
            <a:xfrm>
              <a:off x="422320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 76">
              <a:extLst>
                <a:ext uri="{FF2B5EF4-FFF2-40B4-BE49-F238E27FC236}">
                  <a16:creationId xmlns:a16="http://schemas.microsoft.com/office/drawing/2014/main" id="{8512F7B9-497F-4238-BA3F-9906511F7B4A}"/>
                </a:ext>
              </a:extLst>
            </p:cNvPr>
            <p:cNvCxnSpPr/>
            <p:nvPr/>
          </p:nvCxnSpPr>
          <p:spPr>
            <a:xfrm>
              <a:off x="461127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 77">
              <a:extLst>
                <a:ext uri="{FF2B5EF4-FFF2-40B4-BE49-F238E27FC236}">
                  <a16:creationId xmlns:a16="http://schemas.microsoft.com/office/drawing/2014/main" id="{4DC2DB42-E8DE-4448-A04E-561475CD1325}"/>
                </a:ext>
              </a:extLst>
            </p:cNvPr>
            <p:cNvCxnSpPr/>
            <p:nvPr/>
          </p:nvCxnSpPr>
          <p:spPr>
            <a:xfrm>
              <a:off x="499934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 78">
              <a:extLst>
                <a:ext uri="{FF2B5EF4-FFF2-40B4-BE49-F238E27FC236}">
                  <a16:creationId xmlns:a16="http://schemas.microsoft.com/office/drawing/2014/main" id="{096AF818-9F70-4499-BD2A-EF180C57C0A3}"/>
                </a:ext>
              </a:extLst>
            </p:cNvPr>
            <p:cNvCxnSpPr/>
            <p:nvPr/>
          </p:nvCxnSpPr>
          <p:spPr>
            <a:xfrm>
              <a:off x="538741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직선 연결선 79">
              <a:extLst>
                <a:ext uri="{FF2B5EF4-FFF2-40B4-BE49-F238E27FC236}">
                  <a16:creationId xmlns:a16="http://schemas.microsoft.com/office/drawing/2014/main" id="{EFF6496B-1E84-4097-BD19-0B6D87AC15D1}"/>
                </a:ext>
              </a:extLst>
            </p:cNvPr>
            <p:cNvCxnSpPr/>
            <p:nvPr/>
          </p:nvCxnSpPr>
          <p:spPr>
            <a:xfrm>
              <a:off x="577548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직선 연결선 80">
              <a:extLst>
                <a:ext uri="{FF2B5EF4-FFF2-40B4-BE49-F238E27FC236}">
                  <a16:creationId xmlns:a16="http://schemas.microsoft.com/office/drawing/2014/main" id="{5840F4AE-D4E2-4D65-9B9B-E5F7E46B77C5}"/>
                </a:ext>
              </a:extLst>
            </p:cNvPr>
            <p:cNvCxnSpPr/>
            <p:nvPr/>
          </p:nvCxnSpPr>
          <p:spPr>
            <a:xfrm>
              <a:off x="616355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id="{50FAD40B-B0F1-4A8E-A33D-317AAAF5D72A}"/>
                </a:ext>
              </a:extLst>
            </p:cNvPr>
            <p:cNvCxnSpPr/>
            <p:nvPr/>
          </p:nvCxnSpPr>
          <p:spPr>
            <a:xfrm>
              <a:off x="655162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 82">
              <a:extLst>
                <a:ext uri="{FF2B5EF4-FFF2-40B4-BE49-F238E27FC236}">
                  <a16:creationId xmlns:a16="http://schemas.microsoft.com/office/drawing/2014/main" id="{AE8D3EE2-867E-45E6-A03F-904FD19E62F3}"/>
                </a:ext>
              </a:extLst>
            </p:cNvPr>
            <p:cNvCxnSpPr/>
            <p:nvPr/>
          </p:nvCxnSpPr>
          <p:spPr>
            <a:xfrm>
              <a:off x="693969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직선 연결선 83">
              <a:extLst>
                <a:ext uri="{FF2B5EF4-FFF2-40B4-BE49-F238E27FC236}">
                  <a16:creationId xmlns:a16="http://schemas.microsoft.com/office/drawing/2014/main" id="{1C05A117-4342-4426-9C70-22E154DDEEF8}"/>
                </a:ext>
              </a:extLst>
            </p:cNvPr>
            <p:cNvCxnSpPr/>
            <p:nvPr/>
          </p:nvCxnSpPr>
          <p:spPr>
            <a:xfrm>
              <a:off x="732776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직선 연결선 84">
              <a:extLst>
                <a:ext uri="{FF2B5EF4-FFF2-40B4-BE49-F238E27FC236}">
                  <a16:creationId xmlns:a16="http://schemas.microsoft.com/office/drawing/2014/main" id="{7244148A-C86D-432E-B883-2BEAB2D0C3E0}"/>
                </a:ext>
              </a:extLst>
            </p:cNvPr>
            <p:cNvCxnSpPr/>
            <p:nvPr/>
          </p:nvCxnSpPr>
          <p:spPr>
            <a:xfrm>
              <a:off x="771583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연결선 85">
              <a:extLst>
                <a:ext uri="{FF2B5EF4-FFF2-40B4-BE49-F238E27FC236}">
                  <a16:creationId xmlns:a16="http://schemas.microsoft.com/office/drawing/2014/main" id="{A5694342-D540-4E11-A413-6C90B903675A}"/>
                </a:ext>
              </a:extLst>
            </p:cNvPr>
            <p:cNvCxnSpPr/>
            <p:nvPr/>
          </p:nvCxnSpPr>
          <p:spPr>
            <a:xfrm>
              <a:off x="810390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B9296DEF-C163-4BB5-AA2F-BC83C25921BD}"/>
              </a:ext>
            </a:extLst>
          </p:cNvPr>
          <p:cNvGrpSpPr/>
          <p:nvPr/>
        </p:nvGrpSpPr>
        <p:grpSpPr>
          <a:xfrm>
            <a:off x="2526784" y="4426628"/>
            <a:ext cx="2351926" cy="2255568"/>
            <a:chOff x="2526784" y="3088020"/>
            <a:chExt cx="2351926" cy="2255568"/>
          </a:xfrm>
        </p:grpSpPr>
        <p:sp>
          <p:nvSpPr>
            <p:cNvPr id="54" name="사각형: 둥근 모서리 53">
              <a:extLst>
                <a:ext uri="{FF2B5EF4-FFF2-40B4-BE49-F238E27FC236}">
                  <a16:creationId xmlns:a16="http://schemas.microsoft.com/office/drawing/2014/main" id="{E218465A-FEA2-475B-B676-9D7AD99C4F39}"/>
                </a:ext>
              </a:extLst>
            </p:cNvPr>
            <p:cNvSpPr/>
            <p:nvPr/>
          </p:nvSpPr>
          <p:spPr>
            <a:xfrm>
              <a:off x="2591542" y="3088020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사각형: 둥근 모서리 54">
              <a:extLst>
                <a:ext uri="{FF2B5EF4-FFF2-40B4-BE49-F238E27FC236}">
                  <a16:creationId xmlns:a16="http://schemas.microsoft.com/office/drawing/2014/main" id="{0CD69C51-3AB1-4A54-8247-2B4324B3F808}"/>
                </a:ext>
              </a:extLst>
            </p:cNvPr>
            <p:cNvSpPr/>
            <p:nvPr/>
          </p:nvSpPr>
          <p:spPr>
            <a:xfrm>
              <a:off x="3186897" y="3088020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사각형: 둥근 모서리 55">
              <a:extLst>
                <a:ext uri="{FF2B5EF4-FFF2-40B4-BE49-F238E27FC236}">
                  <a16:creationId xmlns:a16="http://schemas.microsoft.com/office/drawing/2014/main" id="{6B664AA9-5320-4675-A7E1-E8137778DBB2}"/>
                </a:ext>
              </a:extLst>
            </p:cNvPr>
            <p:cNvSpPr/>
            <p:nvPr/>
          </p:nvSpPr>
          <p:spPr>
            <a:xfrm>
              <a:off x="3775483" y="3088020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사각형: 둥근 모서리 56">
              <a:extLst>
                <a:ext uri="{FF2B5EF4-FFF2-40B4-BE49-F238E27FC236}">
                  <a16:creationId xmlns:a16="http://schemas.microsoft.com/office/drawing/2014/main" id="{E0BF9A28-05B4-4BC7-9292-E5D723E72B31}"/>
                </a:ext>
              </a:extLst>
            </p:cNvPr>
            <p:cNvSpPr/>
            <p:nvPr/>
          </p:nvSpPr>
          <p:spPr>
            <a:xfrm>
              <a:off x="4377611" y="3088020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왼쪽 대괄호 57">
              <a:extLst>
                <a:ext uri="{FF2B5EF4-FFF2-40B4-BE49-F238E27FC236}">
                  <a16:creationId xmlns:a16="http://schemas.microsoft.com/office/drawing/2014/main" id="{940A06F1-7B0D-481C-B6AB-3782244CB5E2}"/>
                </a:ext>
              </a:extLst>
            </p:cNvPr>
            <p:cNvSpPr/>
            <p:nvPr/>
          </p:nvSpPr>
          <p:spPr>
            <a:xfrm rot="16200000">
              <a:off x="3548135" y="3003958"/>
              <a:ext cx="309228" cy="2222411"/>
            </a:xfrm>
            <a:prstGeom prst="leftBracket">
              <a:avLst>
                <a:gd name="adj" fmla="val 197340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67E609D8-DE22-4D18-B70B-4355E68B06CF}"/>
                </a:ext>
              </a:extLst>
            </p:cNvPr>
            <p:cNvSpPr/>
            <p:nvPr/>
          </p:nvSpPr>
          <p:spPr>
            <a:xfrm>
              <a:off x="2526784" y="4389481"/>
              <a:ext cx="2351926" cy="95410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처리된 공간</a:t>
              </a:r>
              <a:endPara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ctr"/>
              <a:r>
                <a:rPr lang="en-US" altLang="ko-KR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(</a:t>
              </a:r>
              <a:r>
                <a:rPr lang="ko-KR" altLang="en-US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필요 없는 공간</a:t>
              </a:r>
              <a:r>
                <a:rPr lang="en-US" altLang="ko-KR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)</a:t>
              </a:r>
              <a:endPara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60" name="왼쪽 대괄호 59">
            <a:extLst>
              <a:ext uri="{FF2B5EF4-FFF2-40B4-BE49-F238E27FC236}">
                <a16:creationId xmlns:a16="http://schemas.microsoft.com/office/drawing/2014/main" id="{38C804ED-4A77-4EA7-88EB-BD49292CE5F0}"/>
              </a:ext>
            </a:extLst>
          </p:cNvPr>
          <p:cNvSpPr/>
          <p:nvPr/>
        </p:nvSpPr>
        <p:spPr>
          <a:xfrm rot="5400000">
            <a:off x="4455660" y="705896"/>
            <a:ext cx="309228" cy="3991575"/>
          </a:xfrm>
          <a:prstGeom prst="leftBracket">
            <a:avLst>
              <a:gd name="adj" fmla="val 19734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E769FAE0-92DF-4E01-B1C2-09ADA9713595}"/>
              </a:ext>
            </a:extLst>
          </p:cNvPr>
          <p:cNvSpPr/>
          <p:nvPr/>
        </p:nvSpPr>
        <p:spPr>
          <a:xfrm>
            <a:off x="3739516" y="1980599"/>
            <a:ext cx="173477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사용된 공간</a:t>
            </a: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691080A6-C709-443D-B65F-2960221DB5E5}"/>
              </a:ext>
            </a:extLst>
          </p:cNvPr>
          <p:cNvSpPr/>
          <p:nvPr/>
        </p:nvSpPr>
        <p:spPr>
          <a:xfrm>
            <a:off x="2591542" y="3088020"/>
            <a:ext cx="436341" cy="66632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0809E560-C06A-4463-A95A-5B9DF3DD945F}"/>
              </a:ext>
            </a:extLst>
          </p:cNvPr>
          <p:cNvSpPr/>
          <p:nvPr/>
        </p:nvSpPr>
        <p:spPr>
          <a:xfrm>
            <a:off x="3186897" y="3088020"/>
            <a:ext cx="436341" cy="66632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325D8134-60B8-4615-8CFE-C8080C1E0D37}"/>
              </a:ext>
            </a:extLst>
          </p:cNvPr>
          <p:cNvSpPr/>
          <p:nvPr/>
        </p:nvSpPr>
        <p:spPr>
          <a:xfrm>
            <a:off x="3786603" y="3088020"/>
            <a:ext cx="436341" cy="66632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5BAC610A-27F3-44FB-9E14-A2014A762A57}"/>
              </a:ext>
            </a:extLst>
          </p:cNvPr>
          <p:cNvSpPr/>
          <p:nvPr/>
        </p:nvSpPr>
        <p:spPr>
          <a:xfrm>
            <a:off x="4388731" y="3088020"/>
            <a:ext cx="436341" cy="66632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8C8B7321-ACCF-4507-B040-90B8A52A2834}"/>
              </a:ext>
            </a:extLst>
          </p:cNvPr>
          <p:cNvSpPr/>
          <p:nvPr/>
        </p:nvSpPr>
        <p:spPr>
          <a:xfrm>
            <a:off x="4974660" y="3088020"/>
            <a:ext cx="436341" cy="66632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9E14D635-FD9A-4958-893A-F06AC6B4D6DC}"/>
              </a:ext>
            </a:extLst>
          </p:cNvPr>
          <p:cNvSpPr/>
          <p:nvPr/>
        </p:nvSpPr>
        <p:spPr>
          <a:xfrm>
            <a:off x="5570015" y="3088020"/>
            <a:ext cx="436341" cy="66632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5F9CC5A3-9565-4E8D-814C-AA449C50C28F}"/>
              </a:ext>
            </a:extLst>
          </p:cNvPr>
          <p:cNvSpPr/>
          <p:nvPr/>
        </p:nvSpPr>
        <p:spPr>
          <a:xfrm>
            <a:off x="6161991" y="3088020"/>
            <a:ext cx="436341" cy="66632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왼쪽 대괄호 33">
            <a:extLst>
              <a:ext uri="{FF2B5EF4-FFF2-40B4-BE49-F238E27FC236}">
                <a16:creationId xmlns:a16="http://schemas.microsoft.com/office/drawing/2014/main" id="{34E82C90-3D6B-46E8-BD0D-66809890CA0E}"/>
              </a:ext>
            </a:extLst>
          </p:cNvPr>
          <p:cNvSpPr/>
          <p:nvPr/>
        </p:nvSpPr>
        <p:spPr>
          <a:xfrm rot="16200000">
            <a:off x="8061490" y="2696161"/>
            <a:ext cx="309228" cy="2914165"/>
          </a:xfrm>
          <a:prstGeom prst="leftBracket">
            <a:avLst>
              <a:gd name="adj" fmla="val 184351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C942580-3F2E-465E-A2A8-5BEA1239D182}"/>
              </a:ext>
            </a:extLst>
          </p:cNvPr>
          <p:cNvSpPr/>
          <p:nvPr/>
        </p:nvSpPr>
        <p:spPr>
          <a:xfrm>
            <a:off x="7011287" y="4389481"/>
            <a:ext cx="240963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 가능한 공간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EC8CA8E-F4BB-4F48-89BB-A8B04504ED32}"/>
              </a:ext>
            </a:extLst>
          </p:cNvPr>
          <p:cNvSpPr/>
          <p:nvPr/>
        </p:nvSpPr>
        <p:spPr>
          <a:xfrm>
            <a:off x="2309571" y="4293416"/>
            <a:ext cx="2819133" cy="2388780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6370912F-F454-4412-82FD-C37F62FCE0E0}"/>
              </a:ext>
            </a:extLst>
          </p:cNvPr>
          <p:cNvCxnSpPr>
            <a:cxnSpLocks/>
            <a:endCxn id="36" idx="3"/>
          </p:cNvCxnSpPr>
          <p:nvPr/>
        </p:nvCxnSpPr>
        <p:spPr>
          <a:xfrm flipH="1">
            <a:off x="5128704" y="5487806"/>
            <a:ext cx="87765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D5A9D00-24D2-4331-9162-168A6517EC34}"/>
              </a:ext>
            </a:extLst>
          </p:cNvPr>
          <p:cNvSpPr/>
          <p:nvPr/>
        </p:nvSpPr>
        <p:spPr>
          <a:xfrm>
            <a:off x="6161991" y="5192161"/>
            <a:ext cx="10246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무시됨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21B2CA8-A2F4-4D82-AE21-AC90D7D710F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7625AD14-8DE6-41C2-8ABE-1C01BE5422D1}"/>
              </a:ext>
            </a:extLst>
          </p:cNvPr>
          <p:cNvSpPr/>
          <p:nvPr/>
        </p:nvSpPr>
        <p:spPr>
          <a:xfrm>
            <a:off x="2627743" y="2749804"/>
            <a:ext cx="6936514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메모리</a:t>
            </a:r>
            <a:r>
              <a:rPr lang="en-US" altLang="ko-KR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재활용</a:t>
            </a:r>
            <a:endParaRPr lang="en-US" altLang="ko-KR" sz="5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읽기와 쓰기 따로따로 처리</a:t>
            </a:r>
          </a:p>
        </p:txBody>
      </p:sp>
    </p:spTree>
    <p:extLst>
      <p:ext uri="{BB962C8B-B14F-4D97-AF65-F5344CB8AC3E}">
        <p14:creationId xmlns:p14="http://schemas.microsoft.com/office/powerpoint/2010/main" val="5997256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8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버퍼 재활용</a:t>
            </a: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105E0307-C04D-47E7-AD98-4913FFBA54C0}"/>
              </a:ext>
            </a:extLst>
          </p:cNvPr>
          <p:cNvGrpSpPr/>
          <p:nvPr/>
        </p:nvGrpSpPr>
        <p:grpSpPr>
          <a:xfrm>
            <a:off x="2518813" y="3001520"/>
            <a:ext cx="7154374" cy="839326"/>
            <a:chOff x="3839557" y="4110086"/>
            <a:chExt cx="4663420" cy="547096"/>
          </a:xfrm>
        </p:grpSpPr>
        <p:sp>
          <p:nvSpPr>
            <p:cNvPr id="75" name="사각형: 둥근 모서리 74">
              <a:extLst>
                <a:ext uri="{FF2B5EF4-FFF2-40B4-BE49-F238E27FC236}">
                  <a16:creationId xmlns:a16="http://schemas.microsoft.com/office/drawing/2014/main" id="{3227680E-4E53-4A27-8F57-728DD112A8B8}"/>
                </a:ext>
              </a:extLst>
            </p:cNvPr>
            <p:cNvSpPr/>
            <p:nvPr/>
          </p:nvSpPr>
          <p:spPr>
            <a:xfrm>
              <a:off x="3839557" y="4110086"/>
              <a:ext cx="4663420" cy="547096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cxnSp>
          <p:nvCxnSpPr>
            <p:cNvPr id="76" name="직선 연결선 75">
              <a:extLst>
                <a:ext uri="{FF2B5EF4-FFF2-40B4-BE49-F238E27FC236}">
                  <a16:creationId xmlns:a16="http://schemas.microsoft.com/office/drawing/2014/main" id="{B03F8B9D-E628-4F4D-A5E8-133579BC8CCD}"/>
                </a:ext>
              </a:extLst>
            </p:cNvPr>
            <p:cNvCxnSpPr/>
            <p:nvPr/>
          </p:nvCxnSpPr>
          <p:spPr>
            <a:xfrm>
              <a:off x="422320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 76">
              <a:extLst>
                <a:ext uri="{FF2B5EF4-FFF2-40B4-BE49-F238E27FC236}">
                  <a16:creationId xmlns:a16="http://schemas.microsoft.com/office/drawing/2014/main" id="{8512F7B9-497F-4238-BA3F-9906511F7B4A}"/>
                </a:ext>
              </a:extLst>
            </p:cNvPr>
            <p:cNvCxnSpPr/>
            <p:nvPr/>
          </p:nvCxnSpPr>
          <p:spPr>
            <a:xfrm>
              <a:off x="461127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 77">
              <a:extLst>
                <a:ext uri="{FF2B5EF4-FFF2-40B4-BE49-F238E27FC236}">
                  <a16:creationId xmlns:a16="http://schemas.microsoft.com/office/drawing/2014/main" id="{4DC2DB42-E8DE-4448-A04E-561475CD1325}"/>
                </a:ext>
              </a:extLst>
            </p:cNvPr>
            <p:cNvCxnSpPr/>
            <p:nvPr/>
          </p:nvCxnSpPr>
          <p:spPr>
            <a:xfrm>
              <a:off x="499934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 78">
              <a:extLst>
                <a:ext uri="{FF2B5EF4-FFF2-40B4-BE49-F238E27FC236}">
                  <a16:creationId xmlns:a16="http://schemas.microsoft.com/office/drawing/2014/main" id="{096AF818-9F70-4499-BD2A-EF180C57C0A3}"/>
                </a:ext>
              </a:extLst>
            </p:cNvPr>
            <p:cNvCxnSpPr/>
            <p:nvPr/>
          </p:nvCxnSpPr>
          <p:spPr>
            <a:xfrm>
              <a:off x="538741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직선 연결선 79">
              <a:extLst>
                <a:ext uri="{FF2B5EF4-FFF2-40B4-BE49-F238E27FC236}">
                  <a16:creationId xmlns:a16="http://schemas.microsoft.com/office/drawing/2014/main" id="{EFF6496B-1E84-4097-BD19-0B6D87AC15D1}"/>
                </a:ext>
              </a:extLst>
            </p:cNvPr>
            <p:cNvCxnSpPr/>
            <p:nvPr/>
          </p:nvCxnSpPr>
          <p:spPr>
            <a:xfrm>
              <a:off x="577548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직선 연결선 80">
              <a:extLst>
                <a:ext uri="{FF2B5EF4-FFF2-40B4-BE49-F238E27FC236}">
                  <a16:creationId xmlns:a16="http://schemas.microsoft.com/office/drawing/2014/main" id="{5840F4AE-D4E2-4D65-9B9B-E5F7E46B77C5}"/>
                </a:ext>
              </a:extLst>
            </p:cNvPr>
            <p:cNvCxnSpPr/>
            <p:nvPr/>
          </p:nvCxnSpPr>
          <p:spPr>
            <a:xfrm>
              <a:off x="616355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id="{50FAD40B-B0F1-4A8E-A33D-317AAAF5D72A}"/>
                </a:ext>
              </a:extLst>
            </p:cNvPr>
            <p:cNvCxnSpPr/>
            <p:nvPr/>
          </p:nvCxnSpPr>
          <p:spPr>
            <a:xfrm>
              <a:off x="655162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 82">
              <a:extLst>
                <a:ext uri="{FF2B5EF4-FFF2-40B4-BE49-F238E27FC236}">
                  <a16:creationId xmlns:a16="http://schemas.microsoft.com/office/drawing/2014/main" id="{AE8D3EE2-867E-45E6-A03F-904FD19E62F3}"/>
                </a:ext>
              </a:extLst>
            </p:cNvPr>
            <p:cNvCxnSpPr/>
            <p:nvPr/>
          </p:nvCxnSpPr>
          <p:spPr>
            <a:xfrm>
              <a:off x="693969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직선 연결선 83">
              <a:extLst>
                <a:ext uri="{FF2B5EF4-FFF2-40B4-BE49-F238E27FC236}">
                  <a16:creationId xmlns:a16="http://schemas.microsoft.com/office/drawing/2014/main" id="{1C05A117-4342-4426-9C70-22E154DDEEF8}"/>
                </a:ext>
              </a:extLst>
            </p:cNvPr>
            <p:cNvCxnSpPr/>
            <p:nvPr/>
          </p:nvCxnSpPr>
          <p:spPr>
            <a:xfrm>
              <a:off x="732776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직선 연결선 84">
              <a:extLst>
                <a:ext uri="{FF2B5EF4-FFF2-40B4-BE49-F238E27FC236}">
                  <a16:creationId xmlns:a16="http://schemas.microsoft.com/office/drawing/2014/main" id="{7244148A-C86D-432E-B883-2BEAB2D0C3E0}"/>
                </a:ext>
              </a:extLst>
            </p:cNvPr>
            <p:cNvCxnSpPr/>
            <p:nvPr/>
          </p:nvCxnSpPr>
          <p:spPr>
            <a:xfrm>
              <a:off x="771583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연결선 85">
              <a:extLst>
                <a:ext uri="{FF2B5EF4-FFF2-40B4-BE49-F238E27FC236}">
                  <a16:creationId xmlns:a16="http://schemas.microsoft.com/office/drawing/2014/main" id="{A5694342-D540-4E11-A413-6C90B903675A}"/>
                </a:ext>
              </a:extLst>
            </p:cNvPr>
            <p:cNvCxnSpPr/>
            <p:nvPr/>
          </p:nvCxnSpPr>
          <p:spPr>
            <a:xfrm>
              <a:off x="810390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B9296DEF-C163-4BB5-AA2F-BC83C25921BD}"/>
              </a:ext>
            </a:extLst>
          </p:cNvPr>
          <p:cNvGrpSpPr/>
          <p:nvPr/>
        </p:nvGrpSpPr>
        <p:grpSpPr>
          <a:xfrm>
            <a:off x="2526784" y="4426628"/>
            <a:ext cx="2351926" cy="2255568"/>
            <a:chOff x="2526784" y="3088020"/>
            <a:chExt cx="2351926" cy="2255568"/>
          </a:xfrm>
        </p:grpSpPr>
        <p:sp>
          <p:nvSpPr>
            <p:cNvPr id="54" name="사각형: 둥근 모서리 53">
              <a:extLst>
                <a:ext uri="{FF2B5EF4-FFF2-40B4-BE49-F238E27FC236}">
                  <a16:creationId xmlns:a16="http://schemas.microsoft.com/office/drawing/2014/main" id="{E218465A-FEA2-475B-B676-9D7AD99C4F39}"/>
                </a:ext>
              </a:extLst>
            </p:cNvPr>
            <p:cNvSpPr/>
            <p:nvPr/>
          </p:nvSpPr>
          <p:spPr>
            <a:xfrm>
              <a:off x="2591542" y="3088020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사각형: 둥근 모서리 54">
              <a:extLst>
                <a:ext uri="{FF2B5EF4-FFF2-40B4-BE49-F238E27FC236}">
                  <a16:creationId xmlns:a16="http://schemas.microsoft.com/office/drawing/2014/main" id="{0CD69C51-3AB1-4A54-8247-2B4324B3F808}"/>
                </a:ext>
              </a:extLst>
            </p:cNvPr>
            <p:cNvSpPr/>
            <p:nvPr/>
          </p:nvSpPr>
          <p:spPr>
            <a:xfrm>
              <a:off x="3186897" y="3088020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사각형: 둥근 모서리 55">
              <a:extLst>
                <a:ext uri="{FF2B5EF4-FFF2-40B4-BE49-F238E27FC236}">
                  <a16:creationId xmlns:a16="http://schemas.microsoft.com/office/drawing/2014/main" id="{6B664AA9-5320-4675-A7E1-E8137778DBB2}"/>
                </a:ext>
              </a:extLst>
            </p:cNvPr>
            <p:cNvSpPr/>
            <p:nvPr/>
          </p:nvSpPr>
          <p:spPr>
            <a:xfrm>
              <a:off x="3775483" y="3088020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사각형: 둥근 모서리 56">
              <a:extLst>
                <a:ext uri="{FF2B5EF4-FFF2-40B4-BE49-F238E27FC236}">
                  <a16:creationId xmlns:a16="http://schemas.microsoft.com/office/drawing/2014/main" id="{E0BF9A28-05B4-4BC7-9292-E5D723E72B31}"/>
                </a:ext>
              </a:extLst>
            </p:cNvPr>
            <p:cNvSpPr/>
            <p:nvPr/>
          </p:nvSpPr>
          <p:spPr>
            <a:xfrm>
              <a:off x="4377611" y="3088020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왼쪽 대괄호 57">
              <a:extLst>
                <a:ext uri="{FF2B5EF4-FFF2-40B4-BE49-F238E27FC236}">
                  <a16:creationId xmlns:a16="http://schemas.microsoft.com/office/drawing/2014/main" id="{940A06F1-7B0D-481C-B6AB-3782244CB5E2}"/>
                </a:ext>
              </a:extLst>
            </p:cNvPr>
            <p:cNvSpPr/>
            <p:nvPr/>
          </p:nvSpPr>
          <p:spPr>
            <a:xfrm rot="16200000">
              <a:off x="3548135" y="3003958"/>
              <a:ext cx="309228" cy="2222411"/>
            </a:xfrm>
            <a:prstGeom prst="leftBracket">
              <a:avLst>
                <a:gd name="adj" fmla="val 197340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67E609D8-DE22-4D18-B70B-4355E68B06CF}"/>
                </a:ext>
              </a:extLst>
            </p:cNvPr>
            <p:cNvSpPr/>
            <p:nvPr/>
          </p:nvSpPr>
          <p:spPr>
            <a:xfrm>
              <a:off x="2526784" y="4389481"/>
              <a:ext cx="2351926" cy="95410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처리된 공간</a:t>
              </a:r>
              <a:endPara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ctr"/>
              <a:r>
                <a:rPr lang="en-US" altLang="ko-KR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(</a:t>
              </a:r>
              <a:r>
                <a:rPr lang="ko-KR" altLang="en-US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필요 없는 공간</a:t>
              </a:r>
              <a:r>
                <a:rPr lang="en-US" altLang="ko-KR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)</a:t>
              </a:r>
              <a:endPara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60" name="왼쪽 대괄호 59">
            <a:extLst>
              <a:ext uri="{FF2B5EF4-FFF2-40B4-BE49-F238E27FC236}">
                <a16:creationId xmlns:a16="http://schemas.microsoft.com/office/drawing/2014/main" id="{38C804ED-4A77-4EA7-88EB-BD49292CE5F0}"/>
              </a:ext>
            </a:extLst>
          </p:cNvPr>
          <p:cNvSpPr/>
          <p:nvPr/>
        </p:nvSpPr>
        <p:spPr>
          <a:xfrm rot="5400000">
            <a:off x="4455660" y="705896"/>
            <a:ext cx="309228" cy="3991575"/>
          </a:xfrm>
          <a:prstGeom prst="leftBracket">
            <a:avLst>
              <a:gd name="adj" fmla="val 19734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E769FAE0-92DF-4E01-B1C2-09ADA9713595}"/>
              </a:ext>
            </a:extLst>
          </p:cNvPr>
          <p:cNvSpPr/>
          <p:nvPr/>
        </p:nvSpPr>
        <p:spPr>
          <a:xfrm>
            <a:off x="3739516" y="1980599"/>
            <a:ext cx="173477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사용된 공간</a:t>
            </a: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691080A6-C709-443D-B65F-2960221DB5E5}"/>
              </a:ext>
            </a:extLst>
          </p:cNvPr>
          <p:cNvSpPr/>
          <p:nvPr/>
        </p:nvSpPr>
        <p:spPr>
          <a:xfrm>
            <a:off x="2591542" y="3088020"/>
            <a:ext cx="436341" cy="66632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0809E560-C06A-4463-A95A-5B9DF3DD945F}"/>
              </a:ext>
            </a:extLst>
          </p:cNvPr>
          <p:cNvSpPr/>
          <p:nvPr/>
        </p:nvSpPr>
        <p:spPr>
          <a:xfrm>
            <a:off x="3186897" y="3088020"/>
            <a:ext cx="436341" cy="66632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325D8134-60B8-4615-8CFE-C8080C1E0D37}"/>
              </a:ext>
            </a:extLst>
          </p:cNvPr>
          <p:cNvSpPr/>
          <p:nvPr/>
        </p:nvSpPr>
        <p:spPr>
          <a:xfrm>
            <a:off x="3786603" y="3088020"/>
            <a:ext cx="436341" cy="66632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5BAC610A-27F3-44FB-9E14-A2014A762A57}"/>
              </a:ext>
            </a:extLst>
          </p:cNvPr>
          <p:cNvSpPr/>
          <p:nvPr/>
        </p:nvSpPr>
        <p:spPr>
          <a:xfrm>
            <a:off x="4388731" y="3088020"/>
            <a:ext cx="436341" cy="66632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8C8B7321-ACCF-4507-B040-90B8A52A2834}"/>
              </a:ext>
            </a:extLst>
          </p:cNvPr>
          <p:cNvSpPr/>
          <p:nvPr/>
        </p:nvSpPr>
        <p:spPr>
          <a:xfrm>
            <a:off x="4974660" y="3088020"/>
            <a:ext cx="436341" cy="66632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9E14D635-FD9A-4958-893A-F06AC6B4D6DC}"/>
              </a:ext>
            </a:extLst>
          </p:cNvPr>
          <p:cNvSpPr/>
          <p:nvPr/>
        </p:nvSpPr>
        <p:spPr>
          <a:xfrm>
            <a:off x="5570015" y="3088020"/>
            <a:ext cx="436341" cy="66632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5F9CC5A3-9565-4E8D-814C-AA449C50C28F}"/>
              </a:ext>
            </a:extLst>
          </p:cNvPr>
          <p:cNvSpPr/>
          <p:nvPr/>
        </p:nvSpPr>
        <p:spPr>
          <a:xfrm>
            <a:off x="6161991" y="3088020"/>
            <a:ext cx="436341" cy="66632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왼쪽 대괄호 33">
            <a:extLst>
              <a:ext uri="{FF2B5EF4-FFF2-40B4-BE49-F238E27FC236}">
                <a16:creationId xmlns:a16="http://schemas.microsoft.com/office/drawing/2014/main" id="{34E82C90-3D6B-46E8-BD0D-66809890CA0E}"/>
              </a:ext>
            </a:extLst>
          </p:cNvPr>
          <p:cNvSpPr/>
          <p:nvPr/>
        </p:nvSpPr>
        <p:spPr>
          <a:xfrm rot="16200000">
            <a:off x="8061490" y="2696161"/>
            <a:ext cx="309228" cy="2914165"/>
          </a:xfrm>
          <a:prstGeom prst="leftBracket">
            <a:avLst>
              <a:gd name="adj" fmla="val 184351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C942580-3F2E-465E-A2A8-5BEA1239D182}"/>
              </a:ext>
            </a:extLst>
          </p:cNvPr>
          <p:cNvSpPr/>
          <p:nvPr/>
        </p:nvSpPr>
        <p:spPr>
          <a:xfrm>
            <a:off x="7011287" y="4389481"/>
            <a:ext cx="240963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 가능한 공간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EC8CA8E-F4BB-4F48-89BB-A8B04504ED32}"/>
              </a:ext>
            </a:extLst>
          </p:cNvPr>
          <p:cNvSpPr/>
          <p:nvPr/>
        </p:nvSpPr>
        <p:spPr>
          <a:xfrm>
            <a:off x="2309571" y="4293416"/>
            <a:ext cx="2819133" cy="2388780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6370912F-F454-4412-82FD-C37F62FCE0E0}"/>
              </a:ext>
            </a:extLst>
          </p:cNvPr>
          <p:cNvCxnSpPr>
            <a:cxnSpLocks/>
            <a:endCxn id="36" idx="3"/>
          </p:cNvCxnSpPr>
          <p:nvPr/>
        </p:nvCxnSpPr>
        <p:spPr>
          <a:xfrm flipH="1">
            <a:off x="5128704" y="5487806"/>
            <a:ext cx="87765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D5A9D00-24D2-4331-9162-168A6517EC34}"/>
              </a:ext>
            </a:extLst>
          </p:cNvPr>
          <p:cNvSpPr/>
          <p:nvPr/>
        </p:nvSpPr>
        <p:spPr>
          <a:xfrm>
            <a:off x="6161991" y="5192161"/>
            <a:ext cx="10246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무시됨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21B2CA8-A2F4-4D82-AE21-AC90D7D710F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9084211F-CAF5-4B16-9C3C-FA659F7A09B0}"/>
              </a:ext>
            </a:extLst>
          </p:cNvPr>
          <p:cNvSpPr/>
          <p:nvPr/>
        </p:nvSpPr>
        <p:spPr>
          <a:xfrm>
            <a:off x="3777058" y="2967335"/>
            <a:ext cx="501496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"Shared Buffer"</a:t>
            </a:r>
            <a:endParaRPr lang="ko-KR" altLang="en-US" sz="5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294691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8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버퍼 재활용</a:t>
            </a: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105E0307-C04D-47E7-AD98-4913FFBA54C0}"/>
              </a:ext>
            </a:extLst>
          </p:cNvPr>
          <p:cNvGrpSpPr/>
          <p:nvPr/>
        </p:nvGrpSpPr>
        <p:grpSpPr>
          <a:xfrm>
            <a:off x="2518813" y="3001520"/>
            <a:ext cx="7154374" cy="839326"/>
            <a:chOff x="3839557" y="4110086"/>
            <a:chExt cx="4663420" cy="547096"/>
          </a:xfrm>
        </p:grpSpPr>
        <p:sp>
          <p:nvSpPr>
            <p:cNvPr id="75" name="사각형: 둥근 모서리 74">
              <a:extLst>
                <a:ext uri="{FF2B5EF4-FFF2-40B4-BE49-F238E27FC236}">
                  <a16:creationId xmlns:a16="http://schemas.microsoft.com/office/drawing/2014/main" id="{3227680E-4E53-4A27-8F57-728DD112A8B8}"/>
                </a:ext>
              </a:extLst>
            </p:cNvPr>
            <p:cNvSpPr/>
            <p:nvPr/>
          </p:nvSpPr>
          <p:spPr>
            <a:xfrm>
              <a:off x="3839557" y="4110086"/>
              <a:ext cx="4663420" cy="547096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cxnSp>
          <p:nvCxnSpPr>
            <p:cNvPr id="76" name="직선 연결선 75">
              <a:extLst>
                <a:ext uri="{FF2B5EF4-FFF2-40B4-BE49-F238E27FC236}">
                  <a16:creationId xmlns:a16="http://schemas.microsoft.com/office/drawing/2014/main" id="{B03F8B9D-E628-4F4D-A5E8-133579BC8CCD}"/>
                </a:ext>
              </a:extLst>
            </p:cNvPr>
            <p:cNvCxnSpPr/>
            <p:nvPr/>
          </p:nvCxnSpPr>
          <p:spPr>
            <a:xfrm>
              <a:off x="422320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 76">
              <a:extLst>
                <a:ext uri="{FF2B5EF4-FFF2-40B4-BE49-F238E27FC236}">
                  <a16:creationId xmlns:a16="http://schemas.microsoft.com/office/drawing/2014/main" id="{8512F7B9-497F-4238-BA3F-9906511F7B4A}"/>
                </a:ext>
              </a:extLst>
            </p:cNvPr>
            <p:cNvCxnSpPr/>
            <p:nvPr/>
          </p:nvCxnSpPr>
          <p:spPr>
            <a:xfrm>
              <a:off x="461127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 77">
              <a:extLst>
                <a:ext uri="{FF2B5EF4-FFF2-40B4-BE49-F238E27FC236}">
                  <a16:creationId xmlns:a16="http://schemas.microsoft.com/office/drawing/2014/main" id="{4DC2DB42-E8DE-4448-A04E-561475CD1325}"/>
                </a:ext>
              </a:extLst>
            </p:cNvPr>
            <p:cNvCxnSpPr/>
            <p:nvPr/>
          </p:nvCxnSpPr>
          <p:spPr>
            <a:xfrm>
              <a:off x="499934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 78">
              <a:extLst>
                <a:ext uri="{FF2B5EF4-FFF2-40B4-BE49-F238E27FC236}">
                  <a16:creationId xmlns:a16="http://schemas.microsoft.com/office/drawing/2014/main" id="{096AF818-9F70-4499-BD2A-EF180C57C0A3}"/>
                </a:ext>
              </a:extLst>
            </p:cNvPr>
            <p:cNvCxnSpPr/>
            <p:nvPr/>
          </p:nvCxnSpPr>
          <p:spPr>
            <a:xfrm>
              <a:off x="538741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직선 연결선 79">
              <a:extLst>
                <a:ext uri="{FF2B5EF4-FFF2-40B4-BE49-F238E27FC236}">
                  <a16:creationId xmlns:a16="http://schemas.microsoft.com/office/drawing/2014/main" id="{EFF6496B-1E84-4097-BD19-0B6D87AC15D1}"/>
                </a:ext>
              </a:extLst>
            </p:cNvPr>
            <p:cNvCxnSpPr/>
            <p:nvPr/>
          </p:nvCxnSpPr>
          <p:spPr>
            <a:xfrm>
              <a:off x="577548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직선 연결선 80">
              <a:extLst>
                <a:ext uri="{FF2B5EF4-FFF2-40B4-BE49-F238E27FC236}">
                  <a16:creationId xmlns:a16="http://schemas.microsoft.com/office/drawing/2014/main" id="{5840F4AE-D4E2-4D65-9B9B-E5F7E46B77C5}"/>
                </a:ext>
              </a:extLst>
            </p:cNvPr>
            <p:cNvCxnSpPr/>
            <p:nvPr/>
          </p:nvCxnSpPr>
          <p:spPr>
            <a:xfrm>
              <a:off x="616355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id="{50FAD40B-B0F1-4A8E-A33D-317AAAF5D72A}"/>
                </a:ext>
              </a:extLst>
            </p:cNvPr>
            <p:cNvCxnSpPr/>
            <p:nvPr/>
          </p:nvCxnSpPr>
          <p:spPr>
            <a:xfrm>
              <a:off x="655162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 82">
              <a:extLst>
                <a:ext uri="{FF2B5EF4-FFF2-40B4-BE49-F238E27FC236}">
                  <a16:creationId xmlns:a16="http://schemas.microsoft.com/office/drawing/2014/main" id="{AE8D3EE2-867E-45E6-A03F-904FD19E62F3}"/>
                </a:ext>
              </a:extLst>
            </p:cNvPr>
            <p:cNvCxnSpPr/>
            <p:nvPr/>
          </p:nvCxnSpPr>
          <p:spPr>
            <a:xfrm>
              <a:off x="693969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직선 연결선 83">
              <a:extLst>
                <a:ext uri="{FF2B5EF4-FFF2-40B4-BE49-F238E27FC236}">
                  <a16:creationId xmlns:a16="http://schemas.microsoft.com/office/drawing/2014/main" id="{1C05A117-4342-4426-9C70-22E154DDEEF8}"/>
                </a:ext>
              </a:extLst>
            </p:cNvPr>
            <p:cNvCxnSpPr/>
            <p:nvPr/>
          </p:nvCxnSpPr>
          <p:spPr>
            <a:xfrm>
              <a:off x="732776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직선 연결선 84">
              <a:extLst>
                <a:ext uri="{FF2B5EF4-FFF2-40B4-BE49-F238E27FC236}">
                  <a16:creationId xmlns:a16="http://schemas.microsoft.com/office/drawing/2014/main" id="{7244148A-C86D-432E-B883-2BEAB2D0C3E0}"/>
                </a:ext>
              </a:extLst>
            </p:cNvPr>
            <p:cNvCxnSpPr/>
            <p:nvPr/>
          </p:nvCxnSpPr>
          <p:spPr>
            <a:xfrm>
              <a:off x="771583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연결선 85">
              <a:extLst>
                <a:ext uri="{FF2B5EF4-FFF2-40B4-BE49-F238E27FC236}">
                  <a16:creationId xmlns:a16="http://schemas.microsoft.com/office/drawing/2014/main" id="{A5694342-D540-4E11-A413-6C90B903675A}"/>
                </a:ext>
              </a:extLst>
            </p:cNvPr>
            <p:cNvCxnSpPr/>
            <p:nvPr/>
          </p:nvCxnSpPr>
          <p:spPr>
            <a:xfrm>
              <a:off x="810390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B9296DEF-C163-4BB5-AA2F-BC83C25921BD}"/>
              </a:ext>
            </a:extLst>
          </p:cNvPr>
          <p:cNvGrpSpPr/>
          <p:nvPr/>
        </p:nvGrpSpPr>
        <p:grpSpPr>
          <a:xfrm>
            <a:off x="2526784" y="4426628"/>
            <a:ext cx="2351926" cy="2255568"/>
            <a:chOff x="2526784" y="3088020"/>
            <a:chExt cx="2351926" cy="2255568"/>
          </a:xfrm>
        </p:grpSpPr>
        <p:sp>
          <p:nvSpPr>
            <p:cNvPr id="54" name="사각형: 둥근 모서리 53">
              <a:extLst>
                <a:ext uri="{FF2B5EF4-FFF2-40B4-BE49-F238E27FC236}">
                  <a16:creationId xmlns:a16="http://schemas.microsoft.com/office/drawing/2014/main" id="{E218465A-FEA2-475B-B676-9D7AD99C4F39}"/>
                </a:ext>
              </a:extLst>
            </p:cNvPr>
            <p:cNvSpPr/>
            <p:nvPr/>
          </p:nvSpPr>
          <p:spPr>
            <a:xfrm>
              <a:off x="2591542" y="3088020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사각형: 둥근 모서리 54">
              <a:extLst>
                <a:ext uri="{FF2B5EF4-FFF2-40B4-BE49-F238E27FC236}">
                  <a16:creationId xmlns:a16="http://schemas.microsoft.com/office/drawing/2014/main" id="{0CD69C51-3AB1-4A54-8247-2B4324B3F808}"/>
                </a:ext>
              </a:extLst>
            </p:cNvPr>
            <p:cNvSpPr/>
            <p:nvPr/>
          </p:nvSpPr>
          <p:spPr>
            <a:xfrm>
              <a:off x="3186897" y="3088020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사각형: 둥근 모서리 55">
              <a:extLst>
                <a:ext uri="{FF2B5EF4-FFF2-40B4-BE49-F238E27FC236}">
                  <a16:creationId xmlns:a16="http://schemas.microsoft.com/office/drawing/2014/main" id="{6B664AA9-5320-4675-A7E1-E8137778DBB2}"/>
                </a:ext>
              </a:extLst>
            </p:cNvPr>
            <p:cNvSpPr/>
            <p:nvPr/>
          </p:nvSpPr>
          <p:spPr>
            <a:xfrm>
              <a:off x="3775483" y="3088020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사각형: 둥근 모서리 56">
              <a:extLst>
                <a:ext uri="{FF2B5EF4-FFF2-40B4-BE49-F238E27FC236}">
                  <a16:creationId xmlns:a16="http://schemas.microsoft.com/office/drawing/2014/main" id="{E0BF9A28-05B4-4BC7-9292-E5D723E72B31}"/>
                </a:ext>
              </a:extLst>
            </p:cNvPr>
            <p:cNvSpPr/>
            <p:nvPr/>
          </p:nvSpPr>
          <p:spPr>
            <a:xfrm>
              <a:off x="4377611" y="3088020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왼쪽 대괄호 57">
              <a:extLst>
                <a:ext uri="{FF2B5EF4-FFF2-40B4-BE49-F238E27FC236}">
                  <a16:creationId xmlns:a16="http://schemas.microsoft.com/office/drawing/2014/main" id="{940A06F1-7B0D-481C-B6AB-3782244CB5E2}"/>
                </a:ext>
              </a:extLst>
            </p:cNvPr>
            <p:cNvSpPr/>
            <p:nvPr/>
          </p:nvSpPr>
          <p:spPr>
            <a:xfrm rot="16200000">
              <a:off x="3548135" y="3003958"/>
              <a:ext cx="309228" cy="2222411"/>
            </a:xfrm>
            <a:prstGeom prst="leftBracket">
              <a:avLst>
                <a:gd name="adj" fmla="val 197340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67E609D8-DE22-4D18-B70B-4355E68B06CF}"/>
                </a:ext>
              </a:extLst>
            </p:cNvPr>
            <p:cNvSpPr/>
            <p:nvPr/>
          </p:nvSpPr>
          <p:spPr>
            <a:xfrm>
              <a:off x="2526784" y="4389481"/>
              <a:ext cx="2351926" cy="95410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처리된 공간</a:t>
              </a:r>
              <a:endPara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ctr"/>
              <a:r>
                <a:rPr lang="en-US" altLang="ko-KR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(</a:t>
              </a:r>
              <a:r>
                <a:rPr lang="ko-KR" altLang="en-US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필요 없는 공간</a:t>
              </a:r>
              <a:r>
                <a:rPr lang="en-US" altLang="ko-KR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)</a:t>
              </a:r>
              <a:endPara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60" name="왼쪽 대괄호 59">
            <a:extLst>
              <a:ext uri="{FF2B5EF4-FFF2-40B4-BE49-F238E27FC236}">
                <a16:creationId xmlns:a16="http://schemas.microsoft.com/office/drawing/2014/main" id="{38C804ED-4A77-4EA7-88EB-BD49292CE5F0}"/>
              </a:ext>
            </a:extLst>
          </p:cNvPr>
          <p:cNvSpPr/>
          <p:nvPr/>
        </p:nvSpPr>
        <p:spPr>
          <a:xfrm rot="5400000">
            <a:off x="4455660" y="705896"/>
            <a:ext cx="309228" cy="3991575"/>
          </a:xfrm>
          <a:prstGeom prst="leftBracket">
            <a:avLst>
              <a:gd name="adj" fmla="val 19734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E769FAE0-92DF-4E01-B1C2-09ADA9713595}"/>
              </a:ext>
            </a:extLst>
          </p:cNvPr>
          <p:cNvSpPr/>
          <p:nvPr/>
        </p:nvSpPr>
        <p:spPr>
          <a:xfrm>
            <a:off x="3739516" y="1980599"/>
            <a:ext cx="173477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사용된 공간</a:t>
            </a: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691080A6-C709-443D-B65F-2960221DB5E5}"/>
              </a:ext>
            </a:extLst>
          </p:cNvPr>
          <p:cNvSpPr/>
          <p:nvPr/>
        </p:nvSpPr>
        <p:spPr>
          <a:xfrm>
            <a:off x="2591542" y="3088020"/>
            <a:ext cx="436341" cy="66632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0809E560-C06A-4463-A95A-5B9DF3DD945F}"/>
              </a:ext>
            </a:extLst>
          </p:cNvPr>
          <p:cNvSpPr/>
          <p:nvPr/>
        </p:nvSpPr>
        <p:spPr>
          <a:xfrm>
            <a:off x="3186897" y="3088020"/>
            <a:ext cx="436341" cy="66632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325D8134-60B8-4615-8CFE-C8080C1E0D37}"/>
              </a:ext>
            </a:extLst>
          </p:cNvPr>
          <p:cNvSpPr/>
          <p:nvPr/>
        </p:nvSpPr>
        <p:spPr>
          <a:xfrm>
            <a:off x="3786603" y="3088020"/>
            <a:ext cx="436341" cy="66632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5BAC610A-27F3-44FB-9E14-A2014A762A57}"/>
              </a:ext>
            </a:extLst>
          </p:cNvPr>
          <p:cNvSpPr/>
          <p:nvPr/>
        </p:nvSpPr>
        <p:spPr>
          <a:xfrm>
            <a:off x="4388731" y="3088020"/>
            <a:ext cx="436341" cy="66632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8C8B7321-ACCF-4507-B040-90B8A52A2834}"/>
              </a:ext>
            </a:extLst>
          </p:cNvPr>
          <p:cNvSpPr/>
          <p:nvPr/>
        </p:nvSpPr>
        <p:spPr>
          <a:xfrm>
            <a:off x="4974660" y="3088020"/>
            <a:ext cx="436341" cy="66632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9E14D635-FD9A-4958-893A-F06AC6B4D6DC}"/>
              </a:ext>
            </a:extLst>
          </p:cNvPr>
          <p:cNvSpPr/>
          <p:nvPr/>
        </p:nvSpPr>
        <p:spPr>
          <a:xfrm>
            <a:off x="5570015" y="3088020"/>
            <a:ext cx="436341" cy="66632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5F9CC5A3-9565-4E8D-814C-AA449C50C28F}"/>
              </a:ext>
            </a:extLst>
          </p:cNvPr>
          <p:cNvSpPr/>
          <p:nvPr/>
        </p:nvSpPr>
        <p:spPr>
          <a:xfrm>
            <a:off x="6161991" y="3088020"/>
            <a:ext cx="436341" cy="66632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왼쪽 대괄호 33">
            <a:extLst>
              <a:ext uri="{FF2B5EF4-FFF2-40B4-BE49-F238E27FC236}">
                <a16:creationId xmlns:a16="http://schemas.microsoft.com/office/drawing/2014/main" id="{34E82C90-3D6B-46E8-BD0D-66809890CA0E}"/>
              </a:ext>
            </a:extLst>
          </p:cNvPr>
          <p:cNvSpPr/>
          <p:nvPr/>
        </p:nvSpPr>
        <p:spPr>
          <a:xfrm rot="16200000">
            <a:off x="8061490" y="2696161"/>
            <a:ext cx="309228" cy="2914165"/>
          </a:xfrm>
          <a:prstGeom prst="leftBracket">
            <a:avLst>
              <a:gd name="adj" fmla="val 184351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C942580-3F2E-465E-A2A8-5BEA1239D182}"/>
              </a:ext>
            </a:extLst>
          </p:cNvPr>
          <p:cNvSpPr/>
          <p:nvPr/>
        </p:nvSpPr>
        <p:spPr>
          <a:xfrm>
            <a:off x="7011287" y="4389481"/>
            <a:ext cx="240963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 가능한 공간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EC8CA8E-F4BB-4F48-89BB-A8B04504ED32}"/>
              </a:ext>
            </a:extLst>
          </p:cNvPr>
          <p:cNvSpPr/>
          <p:nvPr/>
        </p:nvSpPr>
        <p:spPr>
          <a:xfrm>
            <a:off x="2309571" y="4293416"/>
            <a:ext cx="2819133" cy="2388780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6370912F-F454-4412-82FD-C37F62FCE0E0}"/>
              </a:ext>
            </a:extLst>
          </p:cNvPr>
          <p:cNvCxnSpPr>
            <a:cxnSpLocks/>
            <a:endCxn id="36" idx="3"/>
          </p:cNvCxnSpPr>
          <p:nvPr/>
        </p:nvCxnSpPr>
        <p:spPr>
          <a:xfrm flipH="1">
            <a:off x="5128704" y="5487806"/>
            <a:ext cx="87765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D5A9D00-24D2-4331-9162-168A6517EC34}"/>
              </a:ext>
            </a:extLst>
          </p:cNvPr>
          <p:cNvSpPr/>
          <p:nvPr/>
        </p:nvSpPr>
        <p:spPr>
          <a:xfrm>
            <a:off x="6161991" y="5192161"/>
            <a:ext cx="10246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무시됨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21B2CA8-A2F4-4D82-AE21-AC90D7D710F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9084211F-CAF5-4B16-9C3C-FA659F7A09B0}"/>
              </a:ext>
            </a:extLst>
          </p:cNvPr>
          <p:cNvSpPr/>
          <p:nvPr/>
        </p:nvSpPr>
        <p:spPr>
          <a:xfrm>
            <a:off x="4038573" y="2967335"/>
            <a:ext cx="449193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오 </a:t>
            </a:r>
            <a:r>
              <a:rPr lang="ko-KR" altLang="en-US" sz="5400" dirty="0" err="1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ㅋㅋ</a:t>
            </a:r>
            <a:r>
              <a:rPr lang="ko-KR" altLang="en-US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만능이네</a:t>
            </a:r>
          </a:p>
        </p:txBody>
      </p:sp>
    </p:spTree>
    <p:extLst>
      <p:ext uri="{BB962C8B-B14F-4D97-AF65-F5344CB8AC3E}">
        <p14:creationId xmlns:p14="http://schemas.microsoft.com/office/powerpoint/2010/main" val="88413618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8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예외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71791DC0-E1C9-42E5-A3B5-D10206E69A53}"/>
              </a:ext>
            </a:extLst>
          </p:cNvPr>
          <p:cNvSpPr/>
          <p:nvPr/>
        </p:nvSpPr>
        <p:spPr>
          <a:xfrm>
            <a:off x="1239510" y="3429000"/>
            <a:ext cx="971298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5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Receive </a:t>
            </a:r>
            <a:r>
              <a:rPr lang="ko-KR" altLang="en-US" sz="5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가 아닌 </a:t>
            </a:r>
            <a:r>
              <a:rPr lang="en-US" altLang="ko-KR" sz="5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Send </a:t>
            </a:r>
            <a:r>
              <a:rPr lang="ko-KR" altLang="en-US" sz="5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상황일 때는</a:t>
            </a:r>
            <a:r>
              <a:rPr lang="en-US" altLang="ko-KR" sz="5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?</a:t>
            </a:r>
            <a:endParaRPr lang="ko-KR" altLang="en-US" sz="5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055406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DA006071-3E30-4389-93E9-B833A281A5E5}"/>
              </a:ext>
            </a:extLst>
          </p:cNvPr>
          <p:cNvSpPr/>
          <p:nvPr/>
        </p:nvSpPr>
        <p:spPr>
          <a:xfrm>
            <a:off x="0" y="2582771"/>
            <a:ext cx="12192000" cy="16924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60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패킷</a:t>
            </a:r>
          </a:p>
        </p:txBody>
      </p:sp>
    </p:spTree>
    <p:extLst>
      <p:ext uri="{BB962C8B-B14F-4D97-AF65-F5344CB8AC3E}">
        <p14:creationId xmlns:p14="http://schemas.microsoft.com/office/powerpoint/2010/main" val="23029686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800" dirty="0" err="1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멀티스레딩</a:t>
            </a:r>
            <a:endParaRPr lang="ko-KR" altLang="en-US" sz="48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31B2CA55-88CB-409B-9DBE-BDBB772A9961}"/>
              </a:ext>
            </a:extLst>
          </p:cNvPr>
          <p:cNvSpPr/>
          <p:nvPr/>
        </p:nvSpPr>
        <p:spPr>
          <a:xfrm>
            <a:off x="2033027" y="4590607"/>
            <a:ext cx="1187776" cy="103959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소켓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A0FB41BA-DAE1-4CC1-B51C-572FC8A9989F}"/>
              </a:ext>
            </a:extLst>
          </p:cNvPr>
          <p:cNvSpPr/>
          <p:nvPr/>
        </p:nvSpPr>
        <p:spPr>
          <a:xfrm>
            <a:off x="2694474" y="3309859"/>
            <a:ext cx="2057184" cy="180054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리스너</a:t>
            </a:r>
            <a:endParaRPr lang="ko-KR" altLang="en-US" sz="28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ED570237-629A-4D40-BAA6-1062F6A994FF}"/>
              </a:ext>
            </a:extLst>
          </p:cNvPr>
          <p:cNvSpPr/>
          <p:nvPr/>
        </p:nvSpPr>
        <p:spPr>
          <a:xfrm>
            <a:off x="8895783" y="4590607"/>
            <a:ext cx="1187776" cy="103959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소켓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22B5877D-3132-464C-88A8-8F0F9E22B5C5}"/>
              </a:ext>
            </a:extLst>
          </p:cNvPr>
          <p:cNvSpPr/>
          <p:nvPr/>
        </p:nvSpPr>
        <p:spPr>
          <a:xfrm>
            <a:off x="7536468" y="3309859"/>
            <a:ext cx="2057184" cy="180054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커넥터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4D6FE6E-20DE-4F7D-B896-1BCFCE4755C6}"/>
              </a:ext>
            </a:extLst>
          </p:cNvPr>
          <p:cNvSpPr/>
          <p:nvPr/>
        </p:nvSpPr>
        <p:spPr>
          <a:xfrm>
            <a:off x="2521455" y="2586782"/>
            <a:ext cx="240322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서버 </a:t>
            </a:r>
            <a:r>
              <a:rPr lang="ko-KR" altLang="en-US" sz="4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대행자</a:t>
            </a:r>
            <a:endParaRPr lang="ko-KR" altLang="en-US" sz="4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FE97595-6166-4117-93C4-F160DEA6E488}"/>
              </a:ext>
            </a:extLst>
          </p:cNvPr>
          <p:cNvSpPr/>
          <p:nvPr/>
        </p:nvSpPr>
        <p:spPr>
          <a:xfrm>
            <a:off x="6743087" y="2586782"/>
            <a:ext cx="364394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클라이언트 </a:t>
            </a:r>
            <a:r>
              <a:rPr lang="ko-KR" altLang="en-US" sz="4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대행자</a:t>
            </a:r>
            <a:endParaRPr lang="ko-KR" altLang="en-US" sz="4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06242CF7-9CB0-4502-B5C7-1A6588A97985}"/>
              </a:ext>
            </a:extLst>
          </p:cNvPr>
          <p:cNvGrpSpPr/>
          <p:nvPr/>
        </p:nvGrpSpPr>
        <p:grpSpPr>
          <a:xfrm>
            <a:off x="2264160" y="2452888"/>
            <a:ext cx="2917812" cy="975674"/>
            <a:chOff x="4919748" y="1005479"/>
            <a:chExt cx="2917812" cy="975674"/>
          </a:xfrm>
        </p:grpSpPr>
        <p:cxnSp>
          <p:nvCxnSpPr>
            <p:cNvPr id="3" name="직선 연결선 2">
              <a:extLst>
                <a:ext uri="{FF2B5EF4-FFF2-40B4-BE49-F238E27FC236}">
                  <a16:creationId xmlns:a16="http://schemas.microsoft.com/office/drawing/2014/main" id="{43E597B3-A55D-4C49-88F4-9A9A047C8715}"/>
                </a:ext>
              </a:extLst>
            </p:cNvPr>
            <p:cNvCxnSpPr>
              <a:cxnSpLocks/>
            </p:cNvCxnSpPr>
            <p:nvPr/>
          </p:nvCxnSpPr>
          <p:spPr>
            <a:xfrm>
              <a:off x="4924677" y="1005479"/>
              <a:ext cx="2912883" cy="975674"/>
            </a:xfrm>
            <a:prstGeom prst="line">
              <a:avLst/>
            </a:prstGeom>
            <a:ln w="762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BDA9135E-3384-4980-97EE-88AA55120C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19748" y="1005479"/>
              <a:ext cx="2917812" cy="975674"/>
            </a:xfrm>
            <a:prstGeom prst="line">
              <a:avLst/>
            </a:prstGeom>
            <a:ln w="762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0D146760-71E0-413F-8276-09449BC8AE88}"/>
              </a:ext>
            </a:extLst>
          </p:cNvPr>
          <p:cNvGrpSpPr/>
          <p:nvPr/>
        </p:nvGrpSpPr>
        <p:grpSpPr>
          <a:xfrm>
            <a:off x="7106154" y="2452888"/>
            <a:ext cx="2917812" cy="975674"/>
            <a:chOff x="4919748" y="1005479"/>
            <a:chExt cx="2917812" cy="975674"/>
          </a:xfrm>
        </p:grpSpPr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A3EA61EC-E8EE-4DFA-8C8E-50C6BBEBA297}"/>
                </a:ext>
              </a:extLst>
            </p:cNvPr>
            <p:cNvCxnSpPr>
              <a:cxnSpLocks/>
            </p:cNvCxnSpPr>
            <p:nvPr/>
          </p:nvCxnSpPr>
          <p:spPr>
            <a:xfrm>
              <a:off x="4924677" y="1005479"/>
              <a:ext cx="2912883" cy="975674"/>
            </a:xfrm>
            <a:prstGeom prst="line">
              <a:avLst/>
            </a:prstGeom>
            <a:ln w="762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57C3D35E-DD68-492F-BDAB-71BD077C18E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19748" y="1005479"/>
              <a:ext cx="2917812" cy="975674"/>
            </a:xfrm>
            <a:prstGeom prst="line">
              <a:avLst/>
            </a:prstGeom>
            <a:ln w="762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7818381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8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패킷 직렬화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BB6B7E85-8D73-4E18-B94A-14ED788E4E41}"/>
              </a:ext>
            </a:extLst>
          </p:cNvPr>
          <p:cNvGrpSpPr/>
          <p:nvPr/>
        </p:nvGrpSpPr>
        <p:grpSpPr>
          <a:xfrm>
            <a:off x="2330235" y="2315706"/>
            <a:ext cx="7531529" cy="3427712"/>
            <a:chOff x="1994862" y="2338855"/>
            <a:chExt cx="7531529" cy="3427712"/>
          </a:xfrm>
        </p:grpSpPr>
        <p:pic>
          <p:nvPicPr>
            <p:cNvPr id="1028" name="Picture 4" descr="Data Network Icons - Free SVG &amp; PNG Data Network Images - Noun Project">
              <a:extLst>
                <a:ext uri="{FF2B5EF4-FFF2-40B4-BE49-F238E27FC236}">
                  <a16:creationId xmlns:a16="http://schemas.microsoft.com/office/drawing/2014/main" id="{F87A16A1-0D5B-48E7-AC43-0A10BA38FB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94862" y="2338855"/>
              <a:ext cx="2504382" cy="25043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D9FDC775-060F-4901-9D3F-D38210560E2C}"/>
                </a:ext>
              </a:extLst>
            </p:cNvPr>
            <p:cNvSpPr/>
            <p:nvPr/>
          </p:nvSpPr>
          <p:spPr>
            <a:xfrm>
              <a:off x="2312341" y="4843237"/>
              <a:ext cx="1869423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54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데이터</a:t>
              </a:r>
            </a:p>
          </p:txBody>
        </p:sp>
        <p:cxnSp>
          <p:nvCxnSpPr>
            <p:cNvPr id="5" name="직선 화살표 연결선 4">
              <a:extLst>
                <a:ext uri="{FF2B5EF4-FFF2-40B4-BE49-F238E27FC236}">
                  <a16:creationId xmlns:a16="http://schemas.microsoft.com/office/drawing/2014/main" id="{207B7998-FC7F-4512-A753-CD87F1298FC3}"/>
                </a:ext>
              </a:extLst>
            </p:cNvPr>
            <p:cNvCxnSpPr>
              <a:cxnSpLocks/>
            </p:cNvCxnSpPr>
            <p:nvPr/>
          </p:nvCxnSpPr>
          <p:spPr>
            <a:xfrm>
              <a:off x="4861368" y="4143737"/>
              <a:ext cx="2037144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087E70FE-F60B-4922-AA3F-BC62E639C01F}"/>
                </a:ext>
              </a:extLst>
            </p:cNvPr>
            <p:cNvSpPr/>
            <p:nvPr/>
          </p:nvSpPr>
          <p:spPr>
            <a:xfrm>
              <a:off x="5092705" y="3325307"/>
              <a:ext cx="1574470" cy="769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44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직렬화</a:t>
              </a: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BEF96B3E-D706-45CA-9FD1-58F02B24CEC4}"/>
                </a:ext>
              </a:extLst>
            </p:cNvPr>
            <p:cNvSpPr/>
            <p:nvPr/>
          </p:nvSpPr>
          <p:spPr>
            <a:xfrm>
              <a:off x="7794015" y="4825106"/>
              <a:ext cx="1324402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54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패킷</a:t>
              </a:r>
            </a:p>
          </p:txBody>
        </p:sp>
        <p:pic>
          <p:nvPicPr>
            <p:cNvPr id="1030" name="Picture 6" descr="Email - Free multimedia icons">
              <a:extLst>
                <a:ext uri="{FF2B5EF4-FFF2-40B4-BE49-F238E27FC236}">
                  <a16:creationId xmlns:a16="http://schemas.microsoft.com/office/drawing/2014/main" id="{6A064EDA-9D3E-446C-AF7C-0F1D6A55AE5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86040" y="2639851"/>
              <a:ext cx="2140351" cy="21403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4860293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8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패킷 직렬화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87E70FE-F60B-4922-AA3F-BC62E639C01F}"/>
              </a:ext>
            </a:extLst>
          </p:cNvPr>
          <p:cNvSpPr/>
          <p:nvPr/>
        </p:nvSpPr>
        <p:spPr>
          <a:xfrm>
            <a:off x="415599" y="2380242"/>
            <a:ext cx="11360802" cy="20313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7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직렬화</a:t>
            </a:r>
            <a:endParaRPr lang="en-US" altLang="ko-KR" sz="7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en-US" altLang="ko-KR" sz="5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"</a:t>
            </a:r>
            <a:r>
              <a:rPr lang="ko-KR" altLang="en-US" sz="5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어디서든 쓸 수 있는 형태로 데이터를 나열</a:t>
            </a:r>
            <a:r>
              <a:rPr lang="en-US" altLang="ko-KR" sz="5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"</a:t>
            </a:r>
            <a:endParaRPr lang="ko-KR" altLang="en-US" sz="5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615419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8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패킷 직렬화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779CA72-F4DE-441B-92E8-2031F5894DC6}"/>
              </a:ext>
            </a:extLst>
          </p:cNvPr>
          <p:cNvSpPr/>
          <p:nvPr/>
        </p:nvSpPr>
        <p:spPr>
          <a:xfrm>
            <a:off x="415599" y="2380244"/>
            <a:ext cx="11360802" cy="286232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7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직렬화</a:t>
            </a:r>
            <a:endParaRPr lang="en-US" altLang="ko-KR" sz="7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en-US" altLang="ko-KR" sz="5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"</a:t>
            </a:r>
            <a:r>
              <a:rPr lang="ko-KR" altLang="en-US" sz="5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어디서든 쓸 수 있는 형태로 데이터를 나열</a:t>
            </a:r>
            <a:r>
              <a:rPr lang="en-US" altLang="ko-KR" sz="5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"</a:t>
            </a:r>
          </a:p>
          <a:p>
            <a:pPr algn="ctr"/>
            <a:r>
              <a:rPr lang="en-US" altLang="ko-KR" sz="5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=&gt; byte</a:t>
            </a:r>
            <a:r>
              <a:rPr lang="ko-KR" altLang="en-US" sz="5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의 배열</a:t>
            </a:r>
          </a:p>
        </p:txBody>
      </p:sp>
    </p:spTree>
    <p:extLst>
      <p:ext uri="{BB962C8B-B14F-4D97-AF65-F5344CB8AC3E}">
        <p14:creationId xmlns:p14="http://schemas.microsoft.com/office/powerpoint/2010/main" val="309417511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8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패킷 직렬화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BB6B7E85-8D73-4E18-B94A-14ED788E4E41}"/>
              </a:ext>
            </a:extLst>
          </p:cNvPr>
          <p:cNvGrpSpPr/>
          <p:nvPr/>
        </p:nvGrpSpPr>
        <p:grpSpPr>
          <a:xfrm>
            <a:off x="2330235" y="2315706"/>
            <a:ext cx="8031654" cy="3427712"/>
            <a:chOff x="1994862" y="2338855"/>
            <a:chExt cx="8031654" cy="3427712"/>
          </a:xfrm>
        </p:grpSpPr>
        <p:pic>
          <p:nvPicPr>
            <p:cNvPr id="1028" name="Picture 4" descr="Data Network Icons - Free SVG &amp; PNG Data Network Images - Noun Project">
              <a:extLst>
                <a:ext uri="{FF2B5EF4-FFF2-40B4-BE49-F238E27FC236}">
                  <a16:creationId xmlns:a16="http://schemas.microsoft.com/office/drawing/2014/main" id="{F87A16A1-0D5B-48E7-AC43-0A10BA38FB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94862" y="2338855"/>
              <a:ext cx="2504382" cy="25043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D9FDC775-060F-4901-9D3F-D38210560E2C}"/>
                </a:ext>
              </a:extLst>
            </p:cNvPr>
            <p:cNvSpPr/>
            <p:nvPr/>
          </p:nvSpPr>
          <p:spPr>
            <a:xfrm>
              <a:off x="2312341" y="4843237"/>
              <a:ext cx="1869423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54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데이터</a:t>
              </a:r>
            </a:p>
          </p:txBody>
        </p:sp>
        <p:cxnSp>
          <p:nvCxnSpPr>
            <p:cNvPr id="5" name="직선 화살표 연결선 4">
              <a:extLst>
                <a:ext uri="{FF2B5EF4-FFF2-40B4-BE49-F238E27FC236}">
                  <a16:creationId xmlns:a16="http://schemas.microsoft.com/office/drawing/2014/main" id="{207B7998-FC7F-4512-A753-CD87F1298FC3}"/>
                </a:ext>
              </a:extLst>
            </p:cNvPr>
            <p:cNvCxnSpPr>
              <a:cxnSpLocks/>
            </p:cNvCxnSpPr>
            <p:nvPr/>
          </p:nvCxnSpPr>
          <p:spPr>
            <a:xfrm>
              <a:off x="4861368" y="4143737"/>
              <a:ext cx="2037144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087E70FE-F60B-4922-AA3F-BC62E639C01F}"/>
                </a:ext>
              </a:extLst>
            </p:cNvPr>
            <p:cNvSpPr/>
            <p:nvPr/>
          </p:nvSpPr>
          <p:spPr>
            <a:xfrm>
              <a:off x="5092705" y="3325307"/>
              <a:ext cx="1574470" cy="769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44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직렬화</a:t>
              </a: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BEF96B3E-D706-45CA-9FD1-58F02B24CEC4}"/>
                </a:ext>
              </a:extLst>
            </p:cNvPr>
            <p:cNvSpPr/>
            <p:nvPr/>
          </p:nvSpPr>
          <p:spPr>
            <a:xfrm>
              <a:off x="6885913" y="4829191"/>
              <a:ext cx="3140603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54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바이트 모음</a:t>
              </a:r>
            </a:p>
          </p:txBody>
        </p:sp>
        <p:pic>
          <p:nvPicPr>
            <p:cNvPr id="1030" name="Picture 6" descr="Email - Free multimedia icons">
              <a:extLst>
                <a:ext uri="{FF2B5EF4-FFF2-40B4-BE49-F238E27FC236}">
                  <a16:creationId xmlns:a16="http://schemas.microsoft.com/office/drawing/2014/main" id="{6A064EDA-9D3E-446C-AF7C-0F1D6A55AE5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86040" y="2639851"/>
              <a:ext cx="2140351" cy="21403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61120231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8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패킷 통신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1501C77-C5A3-48F0-8274-D02AA16474EA}"/>
              </a:ext>
            </a:extLst>
          </p:cNvPr>
          <p:cNvGrpSpPr/>
          <p:nvPr/>
        </p:nvGrpSpPr>
        <p:grpSpPr>
          <a:xfrm>
            <a:off x="3813011" y="3573252"/>
            <a:ext cx="7154374" cy="839326"/>
            <a:chOff x="3839557" y="4110086"/>
            <a:chExt cx="4663420" cy="547096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F62C4873-D378-4A37-85F1-F511CE13E370}"/>
                </a:ext>
              </a:extLst>
            </p:cNvPr>
            <p:cNvSpPr/>
            <p:nvPr/>
          </p:nvSpPr>
          <p:spPr>
            <a:xfrm>
              <a:off x="3839557" y="4110086"/>
              <a:ext cx="4663420" cy="547096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16757C1E-3E04-4A39-8D36-27BDECB9A357}"/>
                </a:ext>
              </a:extLst>
            </p:cNvPr>
            <p:cNvCxnSpPr/>
            <p:nvPr/>
          </p:nvCxnSpPr>
          <p:spPr>
            <a:xfrm>
              <a:off x="422320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803E55F4-9B4C-46B2-A970-CAC15355F219}"/>
                </a:ext>
              </a:extLst>
            </p:cNvPr>
            <p:cNvCxnSpPr/>
            <p:nvPr/>
          </p:nvCxnSpPr>
          <p:spPr>
            <a:xfrm>
              <a:off x="461127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0FDFF2A0-33ED-44BA-8DB4-9900FEF1F775}"/>
                </a:ext>
              </a:extLst>
            </p:cNvPr>
            <p:cNvCxnSpPr/>
            <p:nvPr/>
          </p:nvCxnSpPr>
          <p:spPr>
            <a:xfrm>
              <a:off x="499934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8DF6A1FB-0826-4E3C-872A-AD4268C1E284}"/>
                </a:ext>
              </a:extLst>
            </p:cNvPr>
            <p:cNvCxnSpPr/>
            <p:nvPr/>
          </p:nvCxnSpPr>
          <p:spPr>
            <a:xfrm>
              <a:off x="538741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FB31D6E7-8064-49A7-857E-0578D7607139}"/>
                </a:ext>
              </a:extLst>
            </p:cNvPr>
            <p:cNvCxnSpPr/>
            <p:nvPr/>
          </p:nvCxnSpPr>
          <p:spPr>
            <a:xfrm>
              <a:off x="577548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EE4ED27E-C7B5-4D0A-A4E8-FD29B866663A}"/>
                </a:ext>
              </a:extLst>
            </p:cNvPr>
            <p:cNvCxnSpPr/>
            <p:nvPr/>
          </p:nvCxnSpPr>
          <p:spPr>
            <a:xfrm>
              <a:off x="616355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E5AC3ADC-1936-428F-80CF-AF54C13BBCE2}"/>
                </a:ext>
              </a:extLst>
            </p:cNvPr>
            <p:cNvCxnSpPr/>
            <p:nvPr/>
          </p:nvCxnSpPr>
          <p:spPr>
            <a:xfrm>
              <a:off x="655162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34A01B5D-C746-4780-A0C5-E85D0928141F}"/>
                </a:ext>
              </a:extLst>
            </p:cNvPr>
            <p:cNvCxnSpPr/>
            <p:nvPr/>
          </p:nvCxnSpPr>
          <p:spPr>
            <a:xfrm>
              <a:off x="693969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D934B1F1-B884-427B-BB41-D86AECCA64F7}"/>
                </a:ext>
              </a:extLst>
            </p:cNvPr>
            <p:cNvCxnSpPr/>
            <p:nvPr/>
          </p:nvCxnSpPr>
          <p:spPr>
            <a:xfrm>
              <a:off x="732776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52364687-3D8F-4BC7-AE23-034F615563CC}"/>
                </a:ext>
              </a:extLst>
            </p:cNvPr>
            <p:cNvCxnSpPr/>
            <p:nvPr/>
          </p:nvCxnSpPr>
          <p:spPr>
            <a:xfrm>
              <a:off x="771583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21D0E484-2DFA-4E7C-91C8-8152A31EACA5}"/>
                </a:ext>
              </a:extLst>
            </p:cNvPr>
            <p:cNvCxnSpPr/>
            <p:nvPr/>
          </p:nvCxnSpPr>
          <p:spPr>
            <a:xfrm>
              <a:off x="810390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4FAACDA4-D7A4-4076-A0AD-34A7B4DEAA75}"/>
              </a:ext>
            </a:extLst>
          </p:cNvPr>
          <p:cNvGrpSpPr/>
          <p:nvPr/>
        </p:nvGrpSpPr>
        <p:grpSpPr>
          <a:xfrm>
            <a:off x="686946" y="2432775"/>
            <a:ext cx="1825544" cy="2499520"/>
            <a:chOff x="7649141" y="3323844"/>
            <a:chExt cx="1825544" cy="2499520"/>
          </a:xfrm>
        </p:grpSpPr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129DBDF6-0320-446C-9F81-212C3E2EA58B}"/>
                </a:ext>
              </a:extLst>
            </p:cNvPr>
            <p:cNvSpPr/>
            <p:nvPr/>
          </p:nvSpPr>
          <p:spPr>
            <a:xfrm>
              <a:off x="8187266" y="3421183"/>
              <a:ext cx="1287419" cy="2402181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altLang="ko-KR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r>
                <a:rPr lang="en-US" altLang="ko-KR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int id</a:t>
              </a:r>
            </a:p>
            <a:p>
              <a:r>
                <a:rPr lang="en-US" altLang="ko-KR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int x</a:t>
              </a:r>
            </a:p>
            <a:p>
              <a:r>
                <a:rPr lang="en-US" altLang="ko-KR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int y</a:t>
              </a:r>
            </a:p>
            <a:p>
              <a:r>
                <a:rPr lang="en-US" altLang="ko-KR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int z</a:t>
              </a:r>
            </a:p>
          </p:txBody>
        </p:sp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62638587-7A55-435F-8052-B56A2132E4BB}"/>
                </a:ext>
              </a:extLst>
            </p:cNvPr>
            <p:cNvSpPr/>
            <p:nvPr/>
          </p:nvSpPr>
          <p:spPr>
            <a:xfrm>
              <a:off x="7649141" y="3323844"/>
              <a:ext cx="1500958" cy="535545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24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이동 패킷</a:t>
              </a:r>
            </a:p>
          </p:txBody>
        </p:sp>
      </p:grp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AA408C38-42DF-4F6B-915E-CB7EE3FD2CD5}"/>
              </a:ext>
            </a:extLst>
          </p:cNvPr>
          <p:cNvSpPr/>
          <p:nvPr/>
        </p:nvSpPr>
        <p:spPr>
          <a:xfrm>
            <a:off x="3892230" y="3659752"/>
            <a:ext cx="423361" cy="66632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1EB09D00-B611-4466-B2F6-6909A264CA8A}"/>
              </a:ext>
            </a:extLst>
          </p:cNvPr>
          <p:cNvCxnSpPr>
            <a:cxnSpLocks/>
          </p:cNvCxnSpPr>
          <p:nvPr/>
        </p:nvCxnSpPr>
        <p:spPr>
          <a:xfrm>
            <a:off x="4103909" y="2719984"/>
            <a:ext cx="0" cy="71090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8B42B55-97F7-4E1E-8C40-A02EE49859DE}"/>
              </a:ext>
            </a:extLst>
          </p:cNvPr>
          <p:cNvSpPr txBox="1"/>
          <p:nvPr/>
        </p:nvSpPr>
        <p:spPr>
          <a:xfrm>
            <a:off x="3319423" y="1830935"/>
            <a:ext cx="1568971" cy="830997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(int * 4)</a:t>
            </a:r>
            <a:b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</a:b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패킷 사이즈</a:t>
            </a: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05CF3FD5-2130-4342-9732-E1C9574F2848}"/>
              </a:ext>
            </a:extLst>
          </p:cNvPr>
          <p:cNvSpPr/>
          <p:nvPr/>
        </p:nvSpPr>
        <p:spPr>
          <a:xfrm>
            <a:off x="4487586" y="3659752"/>
            <a:ext cx="423361" cy="66632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A4CBF4D-95A6-4134-AEF7-AEEDBD2F5310}"/>
              </a:ext>
            </a:extLst>
          </p:cNvPr>
          <p:cNvSpPr txBox="1"/>
          <p:nvPr/>
        </p:nvSpPr>
        <p:spPr>
          <a:xfrm>
            <a:off x="3914779" y="2591870"/>
            <a:ext cx="15689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ID</a:t>
            </a:r>
            <a:endParaRPr lang="ko-KR" altLang="en-US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E240D9E5-3B8A-4800-A469-A01E80A911D0}"/>
              </a:ext>
            </a:extLst>
          </p:cNvPr>
          <p:cNvSpPr/>
          <p:nvPr/>
        </p:nvSpPr>
        <p:spPr>
          <a:xfrm>
            <a:off x="5082943" y="3659359"/>
            <a:ext cx="423361" cy="666326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DEC3772D-D881-4CE4-A0F9-C998632379BA}"/>
              </a:ext>
            </a:extLst>
          </p:cNvPr>
          <p:cNvSpPr/>
          <p:nvPr/>
        </p:nvSpPr>
        <p:spPr>
          <a:xfrm>
            <a:off x="5678299" y="3659359"/>
            <a:ext cx="423361" cy="666326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6518F542-4CC6-451C-B502-ADE9CF74E031}"/>
              </a:ext>
            </a:extLst>
          </p:cNvPr>
          <p:cNvSpPr/>
          <p:nvPr/>
        </p:nvSpPr>
        <p:spPr>
          <a:xfrm>
            <a:off x="6273655" y="3659359"/>
            <a:ext cx="423361" cy="666326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왼쪽 대괄호 39">
            <a:extLst>
              <a:ext uri="{FF2B5EF4-FFF2-40B4-BE49-F238E27FC236}">
                <a16:creationId xmlns:a16="http://schemas.microsoft.com/office/drawing/2014/main" id="{8B395D08-844B-453F-A7FA-4331A0A0447F}"/>
              </a:ext>
            </a:extLst>
          </p:cNvPr>
          <p:cNvSpPr/>
          <p:nvPr/>
        </p:nvSpPr>
        <p:spPr>
          <a:xfrm rot="5400000">
            <a:off x="5735366" y="2524710"/>
            <a:ext cx="309228" cy="1614071"/>
          </a:xfrm>
          <a:prstGeom prst="leftBracket">
            <a:avLst>
              <a:gd name="adj" fmla="val 19734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DA661D0-1396-4D3F-A97C-0EA3950782DF}"/>
              </a:ext>
            </a:extLst>
          </p:cNvPr>
          <p:cNvSpPr/>
          <p:nvPr/>
        </p:nvSpPr>
        <p:spPr>
          <a:xfrm>
            <a:off x="5271861" y="2563312"/>
            <a:ext cx="123623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X, Y, Z</a:t>
            </a:r>
            <a:endParaRPr lang="ko-KR" altLang="en-US" sz="2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2" name="왼쪽 대괄호 41">
            <a:extLst>
              <a:ext uri="{FF2B5EF4-FFF2-40B4-BE49-F238E27FC236}">
                <a16:creationId xmlns:a16="http://schemas.microsoft.com/office/drawing/2014/main" id="{070FCCAC-12B5-4FB9-A557-1870C300B85E}"/>
              </a:ext>
            </a:extLst>
          </p:cNvPr>
          <p:cNvSpPr/>
          <p:nvPr/>
        </p:nvSpPr>
        <p:spPr>
          <a:xfrm rot="16200000">
            <a:off x="5151285" y="3318439"/>
            <a:ext cx="309228" cy="2782238"/>
          </a:xfrm>
          <a:prstGeom prst="leftBracket">
            <a:avLst>
              <a:gd name="adj" fmla="val 19734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FB261D99-D321-409A-8173-8F98BD6CF1C1}"/>
              </a:ext>
            </a:extLst>
          </p:cNvPr>
          <p:cNvCxnSpPr>
            <a:cxnSpLocks/>
          </p:cNvCxnSpPr>
          <p:nvPr/>
        </p:nvCxnSpPr>
        <p:spPr>
          <a:xfrm flipH="1">
            <a:off x="4699265" y="3086532"/>
            <a:ext cx="1" cy="34435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96954191-DEDB-4753-BD84-6804E3A4171F}"/>
              </a:ext>
            </a:extLst>
          </p:cNvPr>
          <p:cNvSpPr txBox="1"/>
          <p:nvPr/>
        </p:nvSpPr>
        <p:spPr>
          <a:xfrm>
            <a:off x="4521413" y="4932295"/>
            <a:ext cx="15689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이동 패킷</a:t>
            </a:r>
          </a:p>
        </p:txBody>
      </p:sp>
    </p:spTree>
    <p:extLst>
      <p:ext uri="{BB962C8B-B14F-4D97-AF65-F5344CB8AC3E}">
        <p14:creationId xmlns:p14="http://schemas.microsoft.com/office/powerpoint/2010/main" val="92633273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8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패킷 통신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1501C77-C5A3-48F0-8274-D02AA16474EA}"/>
              </a:ext>
            </a:extLst>
          </p:cNvPr>
          <p:cNvGrpSpPr/>
          <p:nvPr/>
        </p:nvGrpSpPr>
        <p:grpSpPr>
          <a:xfrm>
            <a:off x="3876086" y="3429000"/>
            <a:ext cx="7154374" cy="839326"/>
            <a:chOff x="3839557" y="4110086"/>
            <a:chExt cx="4663420" cy="547096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F62C4873-D378-4A37-85F1-F511CE13E370}"/>
                </a:ext>
              </a:extLst>
            </p:cNvPr>
            <p:cNvSpPr/>
            <p:nvPr/>
          </p:nvSpPr>
          <p:spPr>
            <a:xfrm>
              <a:off x="3839557" y="4110086"/>
              <a:ext cx="4663420" cy="547096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16757C1E-3E04-4A39-8D36-27BDECB9A357}"/>
                </a:ext>
              </a:extLst>
            </p:cNvPr>
            <p:cNvCxnSpPr/>
            <p:nvPr/>
          </p:nvCxnSpPr>
          <p:spPr>
            <a:xfrm>
              <a:off x="422320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803E55F4-9B4C-46B2-A970-CAC15355F219}"/>
                </a:ext>
              </a:extLst>
            </p:cNvPr>
            <p:cNvCxnSpPr/>
            <p:nvPr/>
          </p:nvCxnSpPr>
          <p:spPr>
            <a:xfrm>
              <a:off x="461127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0FDFF2A0-33ED-44BA-8DB4-9900FEF1F775}"/>
                </a:ext>
              </a:extLst>
            </p:cNvPr>
            <p:cNvCxnSpPr/>
            <p:nvPr/>
          </p:nvCxnSpPr>
          <p:spPr>
            <a:xfrm>
              <a:off x="499934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8DF6A1FB-0826-4E3C-872A-AD4268C1E284}"/>
                </a:ext>
              </a:extLst>
            </p:cNvPr>
            <p:cNvCxnSpPr/>
            <p:nvPr/>
          </p:nvCxnSpPr>
          <p:spPr>
            <a:xfrm>
              <a:off x="538741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FB31D6E7-8064-49A7-857E-0578D7607139}"/>
                </a:ext>
              </a:extLst>
            </p:cNvPr>
            <p:cNvCxnSpPr/>
            <p:nvPr/>
          </p:nvCxnSpPr>
          <p:spPr>
            <a:xfrm>
              <a:off x="577548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EE4ED27E-C7B5-4D0A-A4E8-FD29B866663A}"/>
                </a:ext>
              </a:extLst>
            </p:cNvPr>
            <p:cNvCxnSpPr/>
            <p:nvPr/>
          </p:nvCxnSpPr>
          <p:spPr>
            <a:xfrm>
              <a:off x="616355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E5AC3ADC-1936-428F-80CF-AF54C13BBCE2}"/>
                </a:ext>
              </a:extLst>
            </p:cNvPr>
            <p:cNvCxnSpPr/>
            <p:nvPr/>
          </p:nvCxnSpPr>
          <p:spPr>
            <a:xfrm>
              <a:off x="655162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34A01B5D-C746-4780-A0C5-E85D0928141F}"/>
                </a:ext>
              </a:extLst>
            </p:cNvPr>
            <p:cNvCxnSpPr/>
            <p:nvPr/>
          </p:nvCxnSpPr>
          <p:spPr>
            <a:xfrm>
              <a:off x="693969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D934B1F1-B884-427B-BB41-D86AECCA64F7}"/>
                </a:ext>
              </a:extLst>
            </p:cNvPr>
            <p:cNvCxnSpPr/>
            <p:nvPr/>
          </p:nvCxnSpPr>
          <p:spPr>
            <a:xfrm>
              <a:off x="732776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52364687-3D8F-4BC7-AE23-034F615563CC}"/>
                </a:ext>
              </a:extLst>
            </p:cNvPr>
            <p:cNvCxnSpPr/>
            <p:nvPr/>
          </p:nvCxnSpPr>
          <p:spPr>
            <a:xfrm>
              <a:off x="771583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21D0E484-2DFA-4E7C-91C8-8152A31EACA5}"/>
                </a:ext>
              </a:extLst>
            </p:cNvPr>
            <p:cNvCxnSpPr/>
            <p:nvPr/>
          </p:nvCxnSpPr>
          <p:spPr>
            <a:xfrm>
              <a:off x="810390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AA408C38-42DF-4F6B-915E-CB7EE3FD2CD5}"/>
              </a:ext>
            </a:extLst>
          </p:cNvPr>
          <p:cNvSpPr/>
          <p:nvPr/>
        </p:nvSpPr>
        <p:spPr>
          <a:xfrm>
            <a:off x="3955305" y="3515500"/>
            <a:ext cx="423361" cy="66632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1EB09D00-B611-4466-B2F6-6909A264CA8A}"/>
              </a:ext>
            </a:extLst>
          </p:cNvPr>
          <p:cNvCxnSpPr>
            <a:cxnSpLocks/>
          </p:cNvCxnSpPr>
          <p:nvPr/>
        </p:nvCxnSpPr>
        <p:spPr>
          <a:xfrm>
            <a:off x="4166984" y="2575732"/>
            <a:ext cx="0" cy="71090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8B42B55-97F7-4E1E-8C40-A02EE49859DE}"/>
              </a:ext>
            </a:extLst>
          </p:cNvPr>
          <p:cNvSpPr txBox="1"/>
          <p:nvPr/>
        </p:nvSpPr>
        <p:spPr>
          <a:xfrm>
            <a:off x="3382498" y="1686683"/>
            <a:ext cx="1568971" cy="830997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(?)</a:t>
            </a:r>
          </a:p>
          <a:p>
            <a:pPr algn="ctr"/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패킷 사이즈</a:t>
            </a: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05CF3FD5-2130-4342-9732-E1C9574F2848}"/>
              </a:ext>
            </a:extLst>
          </p:cNvPr>
          <p:cNvSpPr/>
          <p:nvPr/>
        </p:nvSpPr>
        <p:spPr>
          <a:xfrm>
            <a:off x="4550661" y="3515500"/>
            <a:ext cx="423361" cy="66632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A4CBF4D-95A6-4134-AEF7-AEEDBD2F5310}"/>
              </a:ext>
            </a:extLst>
          </p:cNvPr>
          <p:cNvSpPr txBox="1"/>
          <p:nvPr/>
        </p:nvSpPr>
        <p:spPr>
          <a:xfrm>
            <a:off x="3977854" y="2447618"/>
            <a:ext cx="15689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길이</a:t>
            </a: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E240D9E5-3B8A-4800-A469-A01E80A911D0}"/>
              </a:ext>
            </a:extLst>
          </p:cNvPr>
          <p:cNvSpPr/>
          <p:nvPr/>
        </p:nvSpPr>
        <p:spPr>
          <a:xfrm>
            <a:off x="5146018" y="3515107"/>
            <a:ext cx="423361" cy="666326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6518F542-4CC6-451C-B502-ADE9CF74E031}"/>
              </a:ext>
            </a:extLst>
          </p:cNvPr>
          <p:cNvSpPr/>
          <p:nvPr/>
        </p:nvSpPr>
        <p:spPr>
          <a:xfrm>
            <a:off x="6336730" y="3515107"/>
            <a:ext cx="423361" cy="666326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DA661D0-1396-4D3F-A97C-0EA3950782DF}"/>
              </a:ext>
            </a:extLst>
          </p:cNvPr>
          <p:cNvSpPr/>
          <p:nvPr/>
        </p:nvSpPr>
        <p:spPr>
          <a:xfrm>
            <a:off x="4924332" y="2060840"/>
            <a:ext cx="9749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name</a:t>
            </a:r>
            <a:endParaRPr lang="ko-KR" altLang="en-US" sz="2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2" name="왼쪽 대괄호 41">
            <a:extLst>
              <a:ext uri="{FF2B5EF4-FFF2-40B4-BE49-F238E27FC236}">
                <a16:creationId xmlns:a16="http://schemas.microsoft.com/office/drawing/2014/main" id="{070FCCAC-12B5-4FB9-A557-1870C300B85E}"/>
              </a:ext>
            </a:extLst>
          </p:cNvPr>
          <p:cNvSpPr/>
          <p:nvPr/>
        </p:nvSpPr>
        <p:spPr>
          <a:xfrm rot="16200000">
            <a:off x="5191810" y="3174187"/>
            <a:ext cx="309228" cy="2782238"/>
          </a:xfrm>
          <a:prstGeom prst="leftBracket">
            <a:avLst>
              <a:gd name="adj" fmla="val 19734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FB261D99-D321-409A-8173-8F98BD6CF1C1}"/>
              </a:ext>
            </a:extLst>
          </p:cNvPr>
          <p:cNvCxnSpPr>
            <a:cxnSpLocks/>
          </p:cNvCxnSpPr>
          <p:nvPr/>
        </p:nvCxnSpPr>
        <p:spPr>
          <a:xfrm flipH="1">
            <a:off x="4762340" y="2942280"/>
            <a:ext cx="1" cy="34435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96954191-DEDB-4753-BD84-6804E3A4171F}"/>
              </a:ext>
            </a:extLst>
          </p:cNvPr>
          <p:cNvSpPr txBox="1"/>
          <p:nvPr/>
        </p:nvSpPr>
        <p:spPr>
          <a:xfrm>
            <a:off x="4627319" y="4862285"/>
            <a:ext cx="15689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채팅 패킷</a:t>
            </a: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A0F07F66-9F8C-4015-92E0-7E90D68CAF6E}"/>
              </a:ext>
            </a:extLst>
          </p:cNvPr>
          <p:cNvGrpSpPr/>
          <p:nvPr/>
        </p:nvGrpSpPr>
        <p:grpSpPr>
          <a:xfrm>
            <a:off x="291192" y="2469711"/>
            <a:ext cx="3091306" cy="1664012"/>
            <a:chOff x="7878199" y="3367620"/>
            <a:chExt cx="3091306" cy="1664012"/>
          </a:xfrm>
        </p:grpSpPr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1DDA338F-3C0C-4DFB-BB90-5AFDD9D64B8D}"/>
                </a:ext>
              </a:extLst>
            </p:cNvPr>
            <p:cNvSpPr/>
            <p:nvPr/>
          </p:nvSpPr>
          <p:spPr>
            <a:xfrm>
              <a:off x="8187267" y="3421184"/>
              <a:ext cx="2782238" cy="1610448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altLang="ko-KR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r>
                <a:rPr lang="en-US" altLang="ko-KR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string name</a:t>
              </a:r>
            </a:p>
            <a:p>
              <a:r>
                <a:rPr lang="en-US" altLang="ko-KR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string message</a:t>
              </a:r>
            </a:p>
          </p:txBody>
        </p:sp>
        <p:sp>
          <p:nvSpPr>
            <p:cNvPr id="45" name="사각형: 둥근 모서리 44">
              <a:extLst>
                <a:ext uri="{FF2B5EF4-FFF2-40B4-BE49-F238E27FC236}">
                  <a16:creationId xmlns:a16="http://schemas.microsoft.com/office/drawing/2014/main" id="{B0F9F755-4B0E-4245-81A1-C66CEE840461}"/>
                </a:ext>
              </a:extLst>
            </p:cNvPr>
            <p:cNvSpPr/>
            <p:nvPr/>
          </p:nvSpPr>
          <p:spPr>
            <a:xfrm>
              <a:off x="7878199" y="3367620"/>
              <a:ext cx="1500958" cy="535545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채팅 패킷</a:t>
              </a:r>
            </a:p>
          </p:txBody>
        </p:sp>
      </p:grp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8F596452-8578-4DE2-9B2D-0C6A97423ABE}"/>
              </a:ext>
            </a:extLst>
          </p:cNvPr>
          <p:cNvSpPr/>
          <p:nvPr/>
        </p:nvSpPr>
        <p:spPr>
          <a:xfrm>
            <a:off x="5741373" y="3515107"/>
            <a:ext cx="423361" cy="66632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ABA4CB9A-D8A9-492F-A646-EA99CAD8C321}"/>
              </a:ext>
            </a:extLst>
          </p:cNvPr>
          <p:cNvCxnSpPr>
            <a:cxnSpLocks/>
          </p:cNvCxnSpPr>
          <p:nvPr/>
        </p:nvCxnSpPr>
        <p:spPr>
          <a:xfrm flipH="1">
            <a:off x="5356186" y="2643881"/>
            <a:ext cx="1510" cy="62625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C08F55FE-521D-4430-B976-2FE29A9237A5}"/>
              </a:ext>
            </a:extLst>
          </p:cNvPr>
          <p:cNvSpPr txBox="1"/>
          <p:nvPr/>
        </p:nvSpPr>
        <p:spPr>
          <a:xfrm>
            <a:off x="5163950" y="2447618"/>
            <a:ext cx="15689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길이</a:t>
            </a: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683312DA-23E4-4C72-8BEE-1F0A65451983}"/>
              </a:ext>
            </a:extLst>
          </p:cNvPr>
          <p:cNvCxnSpPr>
            <a:cxnSpLocks/>
          </p:cNvCxnSpPr>
          <p:nvPr/>
        </p:nvCxnSpPr>
        <p:spPr>
          <a:xfrm flipH="1">
            <a:off x="5948436" y="2942280"/>
            <a:ext cx="1" cy="34435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DF99AF06-BB94-4C7F-9AE1-03078E0A8D37}"/>
              </a:ext>
            </a:extLst>
          </p:cNvPr>
          <p:cNvSpPr/>
          <p:nvPr/>
        </p:nvSpPr>
        <p:spPr>
          <a:xfrm>
            <a:off x="5803745" y="1799230"/>
            <a:ext cx="148630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message</a:t>
            </a:r>
            <a:endParaRPr lang="ko-KR" altLang="en-US" sz="2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800DA02-C349-492E-8C9A-F8544FE77EC8}"/>
              </a:ext>
            </a:extLst>
          </p:cNvPr>
          <p:cNvCxnSpPr>
            <a:cxnSpLocks/>
          </p:cNvCxnSpPr>
          <p:nvPr/>
        </p:nvCxnSpPr>
        <p:spPr>
          <a:xfrm flipH="1">
            <a:off x="6528815" y="2414621"/>
            <a:ext cx="18082" cy="85551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834338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8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패킷 통신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1501C77-C5A3-48F0-8274-D02AA16474EA}"/>
              </a:ext>
            </a:extLst>
          </p:cNvPr>
          <p:cNvGrpSpPr/>
          <p:nvPr/>
        </p:nvGrpSpPr>
        <p:grpSpPr>
          <a:xfrm>
            <a:off x="3876086" y="3429000"/>
            <a:ext cx="7154374" cy="839326"/>
            <a:chOff x="3839557" y="4110086"/>
            <a:chExt cx="4663420" cy="547096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F62C4873-D378-4A37-85F1-F511CE13E370}"/>
                </a:ext>
              </a:extLst>
            </p:cNvPr>
            <p:cNvSpPr/>
            <p:nvPr/>
          </p:nvSpPr>
          <p:spPr>
            <a:xfrm>
              <a:off x="3839557" y="4110086"/>
              <a:ext cx="4663420" cy="547096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16757C1E-3E04-4A39-8D36-27BDECB9A357}"/>
                </a:ext>
              </a:extLst>
            </p:cNvPr>
            <p:cNvCxnSpPr/>
            <p:nvPr/>
          </p:nvCxnSpPr>
          <p:spPr>
            <a:xfrm>
              <a:off x="422320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803E55F4-9B4C-46B2-A970-CAC15355F219}"/>
                </a:ext>
              </a:extLst>
            </p:cNvPr>
            <p:cNvCxnSpPr/>
            <p:nvPr/>
          </p:nvCxnSpPr>
          <p:spPr>
            <a:xfrm>
              <a:off x="461127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0FDFF2A0-33ED-44BA-8DB4-9900FEF1F775}"/>
                </a:ext>
              </a:extLst>
            </p:cNvPr>
            <p:cNvCxnSpPr/>
            <p:nvPr/>
          </p:nvCxnSpPr>
          <p:spPr>
            <a:xfrm>
              <a:off x="499934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8DF6A1FB-0826-4E3C-872A-AD4268C1E284}"/>
                </a:ext>
              </a:extLst>
            </p:cNvPr>
            <p:cNvCxnSpPr/>
            <p:nvPr/>
          </p:nvCxnSpPr>
          <p:spPr>
            <a:xfrm>
              <a:off x="538741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FB31D6E7-8064-49A7-857E-0578D7607139}"/>
                </a:ext>
              </a:extLst>
            </p:cNvPr>
            <p:cNvCxnSpPr/>
            <p:nvPr/>
          </p:nvCxnSpPr>
          <p:spPr>
            <a:xfrm>
              <a:off x="577548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EE4ED27E-C7B5-4D0A-A4E8-FD29B866663A}"/>
                </a:ext>
              </a:extLst>
            </p:cNvPr>
            <p:cNvCxnSpPr/>
            <p:nvPr/>
          </p:nvCxnSpPr>
          <p:spPr>
            <a:xfrm>
              <a:off x="616355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E5AC3ADC-1936-428F-80CF-AF54C13BBCE2}"/>
                </a:ext>
              </a:extLst>
            </p:cNvPr>
            <p:cNvCxnSpPr/>
            <p:nvPr/>
          </p:nvCxnSpPr>
          <p:spPr>
            <a:xfrm>
              <a:off x="655162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34A01B5D-C746-4780-A0C5-E85D0928141F}"/>
                </a:ext>
              </a:extLst>
            </p:cNvPr>
            <p:cNvCxnSpPr/>
            <p:nvPr/>
          </p:nvCxnSpPr>
          <p:spPr>
            <a:xfrm>
              <a:off x="693969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D934B1F1-B884-427B-BB41-D86AECCA64F7}"/>
                </a:ext>
              </a:extLst>
            </p:cNvPr>
            <p:cNvCxnSpPr/>
            <p:nvPr/>
          </p:nvCxnSpPr>
          <p:spPr>
            <a:xfrm>
              <a:off x="732776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52364687-3D8F-4BC7-AE23-034F615563CC}"/>
                </a:ext>
              </a:extLst>
            </p:cNvPr>
            <p:cNvCxnSpPr/>
            <p:nvPr/>
          </p:nvCxnSpPr>
          <p:spPr>
            <a:xfrm>
              <a:off x="771583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21D0E484-2DFA-4E7C-91C8-8152A31EACA5}"/>
                </a:ext>
              </a:extLst>
            </p:cNvPr>
            <p:cNvCxnSpPr/>
            <p:nvPr/>
          </p:nvCxnSpPr>
          <p:spPr>
            <a:xfrm>
              <a:off x="810390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AA408C38-42DF-4F6B-915E-CB7EE3FD2CD5}"/>
              </a:ext>
            </a:extLst>
          </p:cNvPr>
          <p:cNvSpPr/>
          <p:nvPr/>
        </p:nvSpPr>
        <p:spPr>
          <a:xfrm>
            <a:off x="3955305" y="3515500"/>
            <a:ext cx="423361" cy="66632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1EB09D00-B611-4466-B2F6-6909A264CA8A}"/>
              </a:ext>
            </a:extLst>
          </p:cNvPr>
          <p:cNvCxnSpPr>
            <a:cxnSpLocks/>
          </p:cNvCxnSpPr>
          <p:nvPr/>
        </p:nvCxnSpPr>
        <p:spPr>
          <a:xfrm>
            <a:off x="4166984" y="2575732"/>
            <a:ext cx="0" cy="71090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8B42B55-97F7-4E1E-8C40-A02EE49859DE}"/>
              </a:ext>
            </a:extLst>
          </p:cNvPr>
          <p:cNvSpPr txBox="1"/>
          <p:nvPr/>
        </p:nvSpPr>
        <p:spPr>
          <a:xfrm>
            <a:off x="3382498" y="1686683"/>
            <a:ext cx="1568971" cy="830997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(?)</a:t>
            </a:r>
          </a:p>
          <a:p>
            <a:pPr algn="ctr"/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패킷 사이즈</a:t>
            </a: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05CF3FD5-2130-4342-9732-E1C9574F2848}"/>
              </a:ext>
            </a:extLst>
          </p:cNvPr>
          <p:cNvSpPr/>
          <p:nvPr/>
        </p:nvSpPr>
        <p:spPr>
          <a:xfrm>
            <a:off x="4550661" y="3515500"/>
            <a:ext cx="423361" cy="66632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A4CBF4D-95A6-4134-AEF7-AEEDBD2F5310}"/>
              </a:ext>
            </a:extLst>
          </p:cNvPr>
          <p:cNvSpPr txBox="1"/>
          <p:nvPr/>
        </p:nvSpPr>
        <p:spPr>
          <a:xfrm>
            <a:off x="3977854" y="2447618"/>
            <a:ext cx="15689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길이</a:t>
            </a: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E240D9E5-3B8A-4800-A469-A01E80A911D0}"/>
              </a:ext>
            </a:extLst>
          </p:cNvPr>
          <p:cNvSpPr/>
          <p:nvPr/>
        </p:nvSpPr>
        <p:spPr>
          <a:xfrm>
            <a:off x="5146018" y="3515107"/>
            <a:ext cx="423361" cy="666326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6518F542-4CC6-451C-B502-ADE9CF74E031}"/>
              </a:ext>
            </a:extLst>
          </p:cNvPr>
          <p:cNvSpPr/>
          <p:nvPr/>
        </p:nvSpPr>
        <p:spPr>
          <a:xfrm>
            <a:off x="6336730" y="3515107"/>
            <a:ext cx="423361" cy="666326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DA661D0-1396-4D3F-A97C-0EA3950782DF}"/>
              </a:ext>
            </a:extLst>
          </p:cNvPr>
          <p:cNvSpPr/>
          <p:nvPr/>
        </p:nvSpPr>
        <p:spPr>
          <a:xfrm>
            <a:off x="4924332" y="2060840"/>
            <a:ext cx="9749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name</a:t>
            </a:r>
            <a:endParaRPr lang="ko-KR" altLang="en-US" sz="2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2" name="왼쪽 대괄호 41">
            <a:extLst>
              <a:ext uri="{FF2B5EF4-FFF2-40B4-BE49-F238E27FC236}">
                <a16:creationId xmlns:a16="http://schemas.microsoft.com/office/drawing/2014/main" id="{070FCCAC-12B5-4FB9-A557-1870C300B85E}"/>
              </a:ext>
            </a:extLst>
          </p:cNvPr>
          <p:cNvSpPr/>
          <p:nvPr/>
        </p:nvSpPr>
        <p:spPr>
          <a:xfrm rot="16200000">
            <a:off x="5191810" y="3174187"/>
            <a:ext cx="309228" cy="2782238"/>
          </a:xfrm>
          <a:prstGeom prst="leftBracket">
            <a:avLst>
              <a:gd name="adj" fmla="val 19734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FB261D99-D321-409A-8173-8F98BD6CF1C1}"/>
              </a:ext>
            </a:extLst>
          </p:cNvPr>
          <p:cNvCxnSpPr>
            <a:cxnSpLocks/>
          </p:cNvCxnSpPr>
          <p:nvPr/>
        </p:nvCxnSpPr>
        <p:spPr>
          <a:xfrm flipH="1">
            <a:off x="4762340" y="2942280"/>
            <a:ext cx="1" cy="34435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96954191-DEDB-4753-BD84-6804E3A4171F}"/>
              </a:ext>
            </a:extLst>
          </p:cNvPr>
          <p:cNvSpPr txBox="1"/>
          <p:nvPr/>
        </p:nvSpPr>
        <p:spPr>
          <a:xfrm>
            <a:off x="4627319" y="4862285"/>
            <a:ext cx="15689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채팅 패킷</a:t>
            </a: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A0F07F66-9F8C-4015-92E0-7E90D68CAF6E}"/>
              </a:ext>
            </a:extLst>
          </p:cNvPr>
          <p:cNvGrpSpPr/>
          <p:nvPr/>
        </p:nvGrpSpPr>
        <p:grpSpPr>
          <a:xfrm>
            <a:off x="291192" y="2469711"/>
            <a:ext cx="3091306" cy="1664012"/>
            <a:chOff x="7878199" y="3367620"/>
            <a:chExt cx="3091306" cy="1664012"/>
          </a:xfrm>
        </p:grpSpPr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1DDA338F-3C0C-4DFB-BB90-5AFDD9D64B8D}"/>
                </a:ext>
              </a:extLst>
            </p:cNvPr>
            <p:cNvSpPr/>
            <p:nvPr/>
          </p:nvSpPr>
          <p:spPr>
            <a:xfrm>
              <a:off x="8187267" y="3421184"/>
              <a:ext cx="2782238" cy="1610448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altLang="ko-KR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r>
                <a:rPr lang="en-US" altLang="ko-KR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string name</a:t>
              </a:r>
            </a:p>
            <a:p>
              <a:r>
                <a:rPr lang="en-US" altLang="ko-KR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string message</a:t>
              </a:r>
            </a:p>
          </p:txBody>
        </p:sp>
        <p:sp>
          <p:nvSpPr>
            <p:cNvPr id="45" name="사각형: 둥근 모서리 44">
              <a:extLst>
                <a:ext uri="{FF2B5EF4-FFF2-40B4-BE49-F238E27FC236}">
                  <a16:creationId xmlns:a16="http://schemas.microsoft.com/office/drawing/2014/main" id="{B0F9F755-4B0E-4245-81A1-C66CEE840461}"/>
                </a:ext>
              </a:extLst>
            </p:cNvPr>
            <p:cNvSpPr/>
            <p:nvPr/>
          </p:nvSpPr>
          <p:spPr>
            <a:xfrm>
              <a:off x="7878199" y="3367620"/>
              <a:ext cx="1500958" cy="535545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채팅 패킷</a:t>
              </a:r>
            </a:p>
          </p:txBody>
        </p:sp>
      </p:grp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8F596452-8578-4DE2-9B2D-0C6A97423ABE}"/>
              </a:ext>
            </a:extLst>
          </p:cNvPr>
          <p:cNvSpPr/>
          <p:nvPr/>
        </p:nvSpPr>
        <p:spPr>
          <a:xfrm>
            <a:off x="5741373" y="3515107"/>
            <a:ext cx="423361" cy="66632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ABA4CB9A-D8A9-492F-A646-EA99CAD8C321}"/>
              </a:ext>
            </a:extLst>
          </p:cNvPr>
          <p:cNvCxnSpPr>
            <a:cxnSpLocks/>
          </p:cNvCxnSpPr>
          <p:nvPr/>
        </p:nvCxnSpPr>
        <p:spPr>
          <a:xfrm flipH="1">
            <a:off x="5356186" y="2643881"/>
            <a:ext cx="1510" cy="62625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C08F55FE-521D-4430-B976-2FE29A9237A5}"/>
              </a:ext>
            </a:extLst>
          </p:cNvPr>
          <p:cNvSpPr txBox="1"/>
          <p:nvPr/>
        </p:nvSpPr>
        <p:spPr>
          <a:xfrm>
            <a:off x="5163950" y="2447618"/>
            <a:ext cx="15689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길이</a:t>
            </a: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683312DA-23E4-4C72-8BEE-1F0A65451983}"/>
              </a:ext>
            </a:extLst>
          </p:cNvPr>
          <p:cNvCxnSpPr>
            <a:cxnSpLocks/>
          </p:cNvCxnSpPr>
          <p:nvPr/>
        </p:nvCxnSpPr>
        <p:spPr>
          <a:xfrm flipH="1">
            <a:off x="5948436" y="2942280"/>
            <a:ext cx="1" cy="34435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DF99AF06-BB94-4C7F-9AE1-03078E0A8D37}"/>
              </a:ext>
            </a:extLst>
          </p:cNvPr>
          <p:cNvSpPr/>
          <p:nvPr/>
        </p:nvSpPr>
        <p:spPr>
          <a:xfrm>
            <a:off x="5803745" y="1799230"/>
            <a:ext cx="148630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message</a:t>
            </a:r>
            <a:endParaRPr lang="ko-KR" altLang="en-US" sz="2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800DA02-C349-492E-8C9A-F8544FE77EC8}"/>
              </a:ext>
            </a:extLst>
          </p:cNvPr>
          <p:cNvCxnSpPr>
            <a:cxnSpLocks/>
          </p:cNvCxnSpPr>
          <p:nvPr/>
        </p:nvCxnSpPr>
        <p:spPr>
          <a:xfrm flipH="1">
            <a:off x="6528815" y="2414621"/>
            <a:ext cx="18082" cy="85551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A95C6718-3525-4734-9C83-3796C457FC4A}"/>
              </a:ext>
            </a:extLst>
          </p:cNvPr>
          <p:cNvSpPr/>
          <p:nvPr/>
        </p:nvSpPr>
        <p:spPr>
          <a:xfrm>
            <a:off x="0" y="8373"/>
            <a:ext cx="12192000" cy="6858000"/>
          </a:xfrm>
          <a:prstGeom prst="rect">
            <a:avLst/>
          </a:prstGeom>
          <a:solidFill>
            <a:schemeClr val="tx1">
              <a:alpha val="73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96AB95D3-B229-491E-AEB4-41B03FBD26FE}"/>
              </a:ext>
            </a:extLst>
          </p:cNvPr>
          <p:cNvSpPr/>
          <p:nvPr/>
        </p:nvSpPr>
        <p:spPr>
          <a:xfrm>
            <a:off x="3442838" y="2560210"/>
            <a:ext cx="5306324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가변 길이</a:t>
            </a:r>
            <a:endParaRPr lang="en-US" altLang="ko-KR" sz="5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en-US" altLang="ko-KR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(variable-length)</a:t>
            </a:r>
            <a:endParaRPr lang="ko-KR" altLang="en-US" sz="5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5563325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8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패킷 통신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1501C77-C5A3-48F0-8274-D02AA16474EA}"/>
              </a:ext>
            </a:extLst>
          </p:cNvPr>
          <p:cNvGrpSpPr/>
          <p:nvPr/>
        </p:nvGrpSpPr>
        <p:grpSpPr>
          <a:xfrm>
            <a:off x="3876086" y="3429000"/>
            <a:ext cx="7154374" cy="839326"/>
            <a:chOff x="3839557" y="4110086"/>
            <a:chExt cx="4663420" cy="547096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F62C4873-D378-4A37-85F1-F511CE13E370}"/>
                </a:ext>
              </a:extLst>
            </p:cNvPr>
            <p:cNvSpPr/>
            <p:nvPr/>
          </p:nvSpPr>
          <p:spPr>
            <a:xfrm>
              <a:off x="3839557" y="4110086"/>
              <a:ext cx="4663420" cy="547096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16757C1E-3E04-4A39-8D36-27BDECB9A357}"/>
                </a:ext>
              </a:extLst>
            </p:cNvPr>
            <p:cNvCxnSpPr/>
            <p:nvPr/>
          </p:nvCxnSpPr>
          <p:spPr>
            <a:xfrm>
              <a:off x="422320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803E55F4-9B4C-46B2-A970-CAC15355F219}"/>
                </a:ext>
              </a:extLst>
            </p:cNvPr>
            <p:cNvCxnSpPr/>
            <p:nvPr/>
          </p:nvCxnSpPr>
          <p:spPr>
            <a:xfrm>
              <a:off x="461127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0FDFF2A0-33ED-44BA-8DB4-9900FEF1F775}"/>
                </a:ext>
              </a:extLst>
            </p:cNvPr>
            <p:cNvCxnSpPr/>
            <p:nvPr/>
          </p:nvCxnSpPr>
          <p:spPr>
            <a:xfrm>
              <a:off x="499934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8DF6A1FB-0826-4E3C-872A-AD4268C1E284}"/>
                </a:ext>
              </a:extLst>
            </p:cNvPr>
            <p:cNvCxnSpPr/>
            <p:nvPr/>
          </p:nvCxnSpPr>
          <p:spPr>
            <a:xfrm>
              <a:off x="538741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FB31D6E7-8064-49A7-857E-0578D7607139}"/>
                </a:ext>
              </a:extLst>
            </p:cNvPr>
            <p:cNvCxnSpPr/>
            <p:nvPr/>
          </p:nvCxnSpPr>
          <p:spPr>
            <a:xfrm>
              <a:off x="577548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EE4ED27E-C7B5-4D0A-A4E8-FD29B866663A}"/>
                </a:ext>
              </a:extLst>
            </p:cNvPr>
            <p:cNvCxnSpPr/>
            <p:nvPr/>
          </p:nvCxnSpPr>
          <p:spPr>
            <a:xfrm>
              <a:off x="616355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E5AC3ADC-1936-428F-80CF-AF54C13BBCE2}"/>
                </a:ext>
              </a:extLst>
            </p:cNvPr>
            <p:cNvCxnSpPr/>
            <p:nvPr/>
          </p:nvCxnSpPr>
          <p:spPr>
            <a:xfrm>
              <a:off x="655162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34A01B5D-C746-4780-A0C5-E85D0928141F}"/>
                </a:ext>
              </a:extLst>
            </p:cNvPr>
            <p:cNvCxnSpPr/>
            <p:nvPr/>
          </p:nvCxnSpPr>
          <p:spPr>
            <a:xfrm>
              <a:off x="693969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D934B1F1-B884-427B-BB41-D86AECCA64F7}"/>
                </a:ext>
              </a:extLst>
            </p:cNvPr>
            <p:cNvCxnSpPr/>
            <p:nvPr/>
          </p:nvCxnSpPr>
          <p:spPr>
            <a:xfrm>
              <a:off x="732776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52364687-3D8F-4BC7-AE23-034F615563CC}"/>
                </a:ext>
              </a:extLst>
            </p:cNvPr>
            <p:cNvCxnSpPr/>
            <p:nvPr/>
          </p:nvCxnSpPr>
          <p:spPr>
            <a:xfrm>
              <a:off x="771583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21D0E484-2DFA-4E7C-91C8-8152A31EACA5}"/>
                </a:ext>
              </a:extLst>
            </p:cNvPr>
            <p:cNvCxnSpPr/>
            <p:nvPr/>
          </p:nvCxnSpPr>
          <p:spPr>
            <a:xfrm>
              <a:off x="810390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AA408C38-42DF-4F6B-915E-CB7EE3FD2CD5}"/>
              </a:ext>
            </a:extLst>
          </p:cNvPr>
          <p:cNvSpPr/>
          <p:nvPr/>
        </p:nvSpPr>
        <p:spPr>
          <a:xfrm>
            <a:off x="3955305" y="3515500"/>
            <a:ext cx="423361" cy="66632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1EB09D00-B611-4466-B2F6-6909A264CA8A}"/>
              </a:ext>
            </a:extLst>
          </p:cNvPr>
          <p:cNvCxnSpPr>
            <a:cxnSpLocks/>
          </p:cNvCxnSpPr>
          <p:nvPr/>
        </p:nvCxnSpPr>
        <p:spPr>
          <a:xfrm>
            <a:off x="4166984" y="2575732"/>
            <a:ext cx="0" cy="71090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8B42B55-97F7-4E1E-8C40-A02EE49859DE}"/>
              </a:ext>
            </a:extLst>
          </p:cNvPr>
          <p:cNvSpPr txBox="1"/>
          <p:nvPr/>
        </p:nvSpPr>
        <p:spPr>
          <a:xfrm>
            <a:off x="3382498" y="1686683"/>
            <a:ext cx="1568971" cy="830997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(?)</a:t>
            </a:r>
          </a:p>
          <a:p>
            <a:pPr algn="ctr"/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패킷 사이즈</a:t>
            </a: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05CF3FD5-2130-4342-9732-E1C9574F2848}"/>
              </a:ext>
            </a:extLst>
          </p:cNvPr>
          <p:cNvSpPr/>
          <p:nvPr/>
        </p:nvSpPr>
        <p:spPr>
          <a:xfrm>
            <a:off x="4550661" y="3515500"/>
            <a:ext cx="423361" cy="66632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A4CBF4D-95A6-4134-AEF7-AEEDBD2F5310}"/>
              </a:ext>
            </a:extLst>
          </p:cNvPr>
          <p:cNvSpPr txBox="1"/>
          <p:nvPr/>
        </p:nvSpPr>
        <p:spPr>
          <a:xfrm>
            <a:off x="3977854" y="2447618"/>
            <a:ext cx="15689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길이</a:t>
            </a: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E240D9E5-3B8A-4800-A469-A01E80A911D0}"/>
              </a:ext>
            </a:extLst>
          </p:cNvPr>
          <p:cNvSpPr/>
          <p:nvPr/>
        </p:nvSpPr>
        <p:spPr>
          <a:xfrm>
            <a:off x="5146018" y="3515107"/>
            <a:ext cx="423361" cy="666326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6518F542-4CC6-451C-B502-ADE9CF74E031}"/>
              </a:ext>
            </a:extLst>
          </p:cNvPr>
          <p:cNvSpPr/>
          <p:nvPr/>
        </p:nvSpPr>
        <p:spPr>
          <a:xfrm>
            <a:off x="6336730" y="3515107"/>
            <a:ext cx="423361" cy="666326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DA661D0-1396-4D3F-A97C-0EA3950782DF}"/>
              </a:ext>
            </a:extLst>
          </p:cNvPr>
          <p:cNvSpPr/>
          <p:nvPr/>
        </p:nvSpPr>
        <p:spPr>
          <a:xfrm>
            <a:off x="4924332" y="2060840"/>
            <a:ext cx="9749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name</a:t>
            </a:r>
            <a:endParaRPr lang="ko-KR" altLang="en-US" sz="2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2" name="왼쪽 대괄호 41">
            <a:extLst>
              <a:ext uri="{FF2B5EF4-FFF2-40B4-BE49-F238E27FC236}">
                <a16:creationId xmlns:a16="http://schemas.microsoft.com/office/drawing/2014/main" id="{070FCCAC-12B5-4FB9-A557-1870C300B85E}"/>
              </a:ext>
            </a:extLst>
          </p:cNvPr>
          <p:cNvSpPr/>
          <p:nvPr/>
        </p:nvSpPr>
        <p:spPr>
          <a:xfrm rot="16200000">
            <a:off x="5191810" y="3174187"/>
            <a:ext cx="309228" cy="2782238"/>
          </a:xfrm>
          <a:prstGeom prst="leftBracket">
            <a:avLst>
              <a:gd name="adj" fmla="val 19734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FB261D99-D321-409A-8173-8F98BD6CF1C1}"/>
              </a:ext>
            </a:extLst>
          </p:cNvPr>
          <p:cNvCxnSpPr>
            <a:cxnSpLocks/>
          </p:cNvCxnSpPr>
          <p:nvPr/>
        </p:nvCxnSpPr>
        <p:spPr>
          <a:xfrm flipH="1">
            <a:off x="4762340" y="2942280"/>
            <a:ext cx="1" cy="34435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96954191-DEDB-4753-BD84-6804E3A4171F}"/>
              </a:ext>
            </a:extLst>
          </p:cNvPr>
          <p:cNvSpPr txBox="1"/>
          <p:nvPr/>
        </p:nvSpPr>
        <p:spPr>
          <a:xfrm>
            <a:off x="4627319" y="4862285"/>
            <a:ext cx="15689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채팅 패킷</a:t>
            </a: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A0F07F66-9F8C-4015-92E0-7E90D68CAF6E}"/>
              </a:ext>
            </a:extLst>
          </p:cNvPr>
          <p:cNvGrpSpPr/>
          <p:nvPr/>
        </p:nvGrpSpPr>
        <p:grpSpPr>
          <a:xfrm>
            <a:off x="291192" y="2469711"/>
            <a:ext cx="3091306" cy="1664012"/>
            <a:chOff x="7878199" y="3367620"/>
            <a:chExt cx="3091306" cy="1664012"/>
          </a:xfrm>
        </p:grpSpPr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1DDA338F-3C0C-4DFB-BB90-5AFDD9D64B8D}"/>
                </a:ext>
              </a:extLst>
            </p:cNvPr>
            <p:cNvSpPr/>
            <p:nvPr/>
          </p:nvSpPr>
          <p:spPr>
            <a:xfrm>
              <a:off x="8187267" y="3421184"/>
              <a:ext cx="2782238" cy="1610448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altLang="ko-KR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r>
                <a:rPr lang="en-US" altLang="ko-KR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string name</a:t>
              </a:r>
            </a:p>
            <a:p>
              <a:r>
                <a:rPr lang="en-US" altLang="ko-KR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string message</a:t>
              </a:r>
            </a:p>
          </p:txBody>
        </p:sp>
        <p:sp>
          <p:nvSpPr>
            <p:cNvPr id="45" name="사각형: 둥근 모서리 44">
              <a:extLst>
                <a:ext uri="{FF2B5EF4-FFF2-40B4-BE49-F238E27FC236}">
                  <a16:creationId xmlns:a16="http://schemas.microsoft.com/office/drawing/2014/main" id="{B0F9F755-4B0E-4245-81A1-C66CEE840461}"/>
                </a:ext>
              </a:extLst>
            </p:cNvPr>
            <p:cNvSpPr/>
            <p:nvPr/>
          </p:nvSpPr>
          <p:spPr>
            <a:xfrm>
              <a:off x="7878199" y="3367620"/>
              <a:ext cx="1500958" cy="535545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채팅 패킷</a:t>
              </a:r>
            </a:p>
          </p:txBody>
        </p:sp>
      </p:grp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8F596452-8578-4DE2-9B2D-0C6A97423ABE}"/>
              </a:ext>
            </a:extLst>
          </p:cNvPr>
          <p:cNvSpPr/>
          <p:nvPr/>
        </p:nvSpPr>
        <p:spPr>
          <a:xfrm>
            <a:off x="5741373" y="3515107"/>
            <a:ext cx="423361" cy="66632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ABA4CB9A-D8A9-492F-A646-EA99CAD8C321}"/>
              </a:ext>
            </a:extLst>
          </p:cNvPr>
          <p:cNvCxnSpPr>
            <a:cxnSpLocks/>
          </p:cNvCxnSpPr>
          <p:nvPr/>
        </p:nvCxnSpPr>
        <p:spPr>
          <a:xfrm flipH="1">
            <a:off x="5356186" y="2643881"/>
            <a:ext cx="1510" cy="62625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C08F55FE-521D-4430-B976-2FE29A9237A5}"/>
              </a:ext>
            </a:extLst>
          </p:cNvPr>
          <p:cNvSpPr txBox="1"/>
          <p:nvPr/>
        </p:nvSpPr>
        <p:spPr>
          <a:xfrm>
            <a:off x="5163950" y="2447618"/>
            <a:ext cx="15689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길이</a:t>
            </a: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683312DA-23E4-4C72-8BEE-1F0A65451983}"/>
              </a:ext>
            </a:extLst>
          </p:cNvPr>
          <p:cNvCxnSpPr>
            <a:cxnSpLocks/>
          </p:cNvCxnSpPr>
          <p:nvPr/>
        </p:nvCxnSpPr>
        <p:spPr>
          <a:xfrm flipH="1">
            <a:off x="5948436" y="2942280"/>
            <a:ext cx="1" cy="34435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DF99AF06-BB94-4C7F-9AE1-03078E0A8D37}"/>
              </a:ext>
            </a:extLst>
          </p:cNvPr>
          <p:cNvSpPr/>
          <p:nvPr/>
        </p:nvSpPr>
        <p:spPr>
          <a:xfrm>
            <a:off x="5803745" y="1799230"/>
            <a:ext cx="148630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message</a:t>
            </a:r>
            <a:endParaRPr lang="ko-KR" altLang="en-US" sz="2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800DA02-C349-492E-8C9A-F8544FE77EC8}"/>
              </a:ext>
            </a:extLst>
          </p:cNvPr>
          <p:cNvCxnSpPr>
            <a:cxnSpLocks/>
          </p:cNvCxnSpPr>
          <p:nvPr/>
        </p:nvCxnSpPr>
        <p:spPr>
          <a:xfrm flipH="1">
            <a:off x="6528815" y="2414621"/>
            <a:ext cx="18082" cy="85551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A95C6718-3525-4734-9C83-3796C457FC4A}"/>
              </a:ext>
            </a:extLst>
          </p:cNvPr>
          <p:cNvSpPr/>
          <p:nvPr/>
        </p:nvSpPr>
        <p:spPr>
          <a:xfrm>
            <a:off x="0" y="8373"/>
            <a:ext cx="12192000" cy="6858000"/>
          </a:xfrm>
          <a:prstGeom prst="rect">
            <a:avLst/>
          </a:prstGeom>
          <a:solidFill>
            <a:schemeClr val="tx1">
              <a:alpha val="73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96AB95D3-B229-491E-AEB4-41B03FBD26FE}"/>
              </a:ext>
            </a:extLst>
          </p:cNvPr>
          <p:cNvSpPr/>
          <p:nvPr/>
        </p:nvSpPr>
        <p:spPr>
          <a:xfrm>
            <a:off x="3615777" y="2560210"/>
            <a:ext cx="4960461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5400" dirty="0" err="1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SharedBuffer</a:t>
            </a:r>
            <a:r>
              <a:rPr lang="ko-KR" altLang="en-US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를 </a:t>
            </a:r>
            <a:endParaRPr lang="en-US" altLang="ko-KR" sz="5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사용하게 되면</a:t>
            </a:r>
            <a:r>
              <a:rPr lang="en-US" altLang="ko-KR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?</a:t>
            </a:r>
            <a:endParaRPr lang="ko-KR" altLang="en-US" sz="5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1965707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Shared Buffer</a:t>
            </a:r>
            <a:endParaRPr lang="ko-KR" altLang="en-US" sz="36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A0F07F66-9F8C-4015-92E0-7E90D68CAF6E}"/>
              </a:ext>
            </a:extLst>
          </p:cNvPr>
          <p:cNvGrpSpPr/>
          <p:nvPr/>
        </p:nvGrpSpPr>
        <p:grpSpPr>
          <a:xfrm>
            <a:off x="291192" y="2469711"/>
            <a:ext cx="3091306" cy="1664012"/>
            <a:chOff x="7878199" y="3367620"/>
            <a:chExt cx="3091306" cy="1664012"/>
          </a:xfrm>
        </p:grpSpPr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1DDA338F-3C0C-4DFB-BB90-5AFDD9D64B8D}"/>
                </a:ext>
              </a:extLst>
            </p:cNvPr>
            <p:cNvSpPr/>
            <p:nvPr/>
          </p:nvSpPr>
          <p:spPr>
            <a:xfrm>
              <a:off x="8187267" y="3421184"/>
              <a:ext cx="2782238" cy="1610448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altLang="ko-KR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r>
                <a:rPr lang="en-US" altLang="ko-KR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string name</a:t>
              </a:r>
            </a:p>
            <a:p>
              <a:r>
                <a:rPr lang="en-US" altLang="ko-KR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string message</a:t>
              </a:r>
            </a:p>
          </p:txBody>
        </p:sp>
        <p:sp>
          <p:nvSpPr>
            <p:cNvPr id="45" name="사각형: 둥근 모서리 44">
              <a:extLst>
                <a:ext uri="{FF2B5EF4-FFF2-40B4-BE49-F238E27FC236}">
                  <a16:creationId xmlns:a16="http://schemas.microsoft.com/office/drawing/2014/main" id="{B0F9F755-4B0E-4245-81A1-C66CEE840461}"/>
                </a:ext>
              </a:extLst>
            </p:cNvPr>
            <p:cNvSpPr/>
            <p:nvPr/>
          </p:nvSpPr>
          <p:spPr>
            <a:xfrm>
              <a:off x="7878199" y="3367620"/>
              <a:ext cx="1500958" cy="535545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채팅 패킷</a:t>
              </a:r>
            </a:p>
          </p:txBody>
        </p:sp>
      </p:grp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E686DFAF-BBB5-42E1-BF59-D271BD8BF041}"/>
              </a:ext>
            </a:extLst>
          </p:cNvPr>
          <p:cNvSpPr/>
          <p:nvPr/>
        </p:nvSpPr>
        <p:spPr>
          <a:xfrm>
            <a:off x="8860371" y="2480033"/>
            <a:ext cx="2919905" cy="64395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Shared Buffer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" name="말풍선: 타원형 1">
            <a:extLst>
              <a:ext uri="{FF2B5EF4-FFF2-40B4-BE49-F238E27FC236}">
                <a16:creationId xmlns:a16="http://schemas.microsoft.com/office/drawing/2014/main" id="{108F6AD8-AD80-4992-B807-31D8FAF2486B}"/>
              </a:ext>
            </a:extLst>
          </p:cNvPr>
          <p:cNvSpPr/>
          <p:nvPr/>
        </p:nvSpPr>
        <p:spPr>
          <a:xfrm>
            <a:off x="3515137" y="1560482"/>
            <a:ext cx="2606297" cy="1314148"/>
          </a:xfrm>
          <a:prstGeom prst="wedgeEllipseCallout">
            <a:avLst>
              <a:gd name="adj1" fmla="val -37833"/>
              <a:gd name="adj2" fmla="val 57996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야야 </a:t>
            </a:r>
            <a:r>
              <a:rPr lang="ko-KR" altLang="en-US" sz="2400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버퍼좀</a:t>
            </a:r>
            <a:endParaRPr lang="en-US" altLang="ko-KR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내줘봐</a:t>
            </a:r>
          </a:p>
        </p:txBody>
      </p:sp>
    </p:spTree>
    <p:extLst>
      <p:ext uri="{BB962C8B-B14F-4D97-AF65-F5344CB8AC3E}">
        <p14:creationId xmlns:p14="http://schemas.microsoft.com/office/powerpoint/2010/main" val="309571477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Shared Buffer</a:t>
            </a:r>
            <a:endParaRPr lang="ko-KR" altLang="en-US" sz="36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A0F07F66-9F8C-4015-92E0-7E90D68CAF6E}"/>
              </a:ext>
            </a:extLst>
          </p:cNvPr>
          <p:cNvGrpSpPr/>
          <p:nvPr/>
        </p:nvGrpSpPr>
        <p:grpSpPr>
          <a:xfrm>
            <a:off x="291192" y="2469711"/>
            <a:ext cx="3091306" cy="1664012"/>
            <a:chOff x="7878199" y="3367620"/>
            <a:chExt cx="3091306" cy="1664012"/>
          </a:xfrm>
        </p:grpSpPr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1DDA338F-3C0C-4DFB-BB90-5AFDD9D64B8D}"/>
                </a:ext>
              </a:extLst>
            </p:cNvPr>
            <p:cNvSpPr/>
            <p:nvPr/>
          </p:nvSpPr>
          <p:spPr>
            <a:xfrm>
              <a:off x="8187267" y="3421184"/>
              <a:ext cx="2782238" cy="1610448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altLang="ko-KR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r>
                <a:rPr lang="en-US" altLang="ko-KR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string name</a:t>
              </a:r>
            </a:p>
            <a:p>
              <a:r>
                <a:rPr lang="en-US" altLang="ko-KR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string message</a:t>
              </a:r>
            </a:p>
          </p:txBody>
        </p:sp>
        <p:sp>
          <p:nvSpPr>
            <p:cNvPr id="45" name="사각형: 둥근 모서리 44">
              <a:extLst>
                <a:ext uri="{FF2B5EF4-FFF2-40B4-BE49-F238E27FC236}">
                  <a16:creationId xmlns:a16="http://schemas.microsoft.com/office/drawing/2014/main" id="{B0F9F755-4B0E-4245-81A1-C66CEE840461}"/>
                </a:ext>
              </a:extLst>
            </p:cNvPr>
            <p:cNvSpPr/>
            <p:nvPr/>
          </p:nvSpPr>
          <p:spPr>
            <a:xfrm>
              <a:off x="7878199" y="3367620"/>
              <a:ext cx="1500958" cy="535545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채팅 패킷</a:t>
              </a:r>
            </a:p>
          </p:txBody>
        </p:sp>
      </p:grp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E686DFAF-BBB5-42E1-BF59-D271BD8BF041}"/>
              </a:ext>
            </a:extLst>
          </p:cNvPr>
          <p:cNvSpPr/>
          <p:nvPr/>
        </p:nvSpPr>
        <p:spPr>
          <a:xfrm>
            <a:off x="8860371" y="2480033"/>
            <a:ext cx="2919905" cy="64395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Shared Buffer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" name="말풍선: 타원형 1">
            <a:extLst>
              <a:ext uri="{FF2B5EF4-FFF2-40B4-BE49-F238E27FC236}">
                <a16:creationId xmlns:a16="http://schemas.microsoft.com/office/drawing/2014/main" id="{108F6AD8-AD80-4992-B807-31D8FAF2486B}"/>
              </a:ext>
            </a:extLst>
          </p:cNvPr>
          <p:cNvSpPr/>
          <p:nvPr/>
        </p:nvSpPr>
        <p:spPr>
          <a:xfrm>
            <a:off x="3515137" y="1560482"/>
            <a:ext cx="2606297" cy="1314148"/>
          </a:xfrm>
          <a:prstGeom prst="wedgeEllipseCallout">
            <a:avLst>
              <a:gd name="adj1" fmla="val -37833"/>
              <a:gd name="adj2" fmla="val 57996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야야 </a:t>
            </a:r>
            <a:r>
              <a:rPr lang="ko-KR" altLang="en-US" sz="2400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버퍼좀</a:t>
            </a:r>
            <a:endParaRPr lang="en-US" altLang="ko-KR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내줘봐</a:t>
            </a:r>
          </a:p>
        </p:txBody>
      </p:sp>
      <p:cxnSp>
        <p:nvCxnSpPr>
          <p:cNvPr id="5" name="연결선: 꺾임 4">
            <a:extLst>
              <a:ext uri="{FF2B5EF4-FFF2-40B4-BE49-F238E27FC236}">
                <a16:creationId xmlns:a16="http://schemas.microsoft.com/office/drawing/2014/main" id="{C3DD6447-0A38-47BD-865C-66D2967088E8}"/>
              </a:ext>
            </a:extLst>
          </p:cNvPr>
          <p:cNvCxnSpPr>
            <a:cxnSpLocks/>
            <a:stCxn id="51" idx="2"/>
          </p:cNvCxnSpPr>
          <p:nvPr/>
        </p:nvCxnSpPr>
        <p:spPr>
          <a:xfrm rot="5400000">
            <a:off x="8639636" y="3100448"/>
            <a:ext cx="1657153" cy="1704225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FDEE8FD4-C8DD-46AF-ACDA-C6573537A8A2}"/>
              </a:ext>
            </a:extLst>
          </p:cNvPr>
          <p:cNvGrpSpPr/>
          <p:nvPr/>
        </p:nvGrpSpPr>
        <p:grpSpPr>
          <a:xfrm>
            <a:off x="3880102" y="4475538"/>
            <a:ext cx="4656317" cy="611195"/>
            <a:chOff x="3839557" y="4110086"/>
            <a:chExt cx="4663420" cy="547096"/>
          </a:xfrm>
        </p:grpSpPr>
        <p:sp>
          <p:nvSpPr>
            <p:cNvPr id="55" name="사각형: 둥근 모서리 54">
              <a:extLst>
                <a:ext uri="{FF2B5EF4-FFF2-40B4-BE49-F238E27FC236}">
                  <a16:creationId xmlns:a16="http://schemas.microsoft.com/office/drawing/2014/main" id="{B20AB3A5-B179-4012-904C-5D4C8ED89A1A}"/>
                </a:ext>
              </a:extLst>
            </p:cNvPr>
            <p:cNvSpPr/>
            <p:nvPr/>
          </p:nvSpPr>
          <p:spPr>
            <a:xfrm>
              <a:off x="3839557" y="4110086"/>
              <a:ext cx="4663420" cy="547096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A9CD5FD8-11D8-441E-A10B-C09B9E58F689}"/>
                </a:ext>
              </a:extLst>
            </p:cNvPr>
            <p:cNvCxnSpPr/>
            <p:nvPr/>
          </p:nvCxnSpPr>
          <p:spPr>
            <a:xfrm>
              <a:off x="422320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3F55BC2A-661D-4F8F-973D-D4F1FAD77540}"/>
                </a:ext>
              </a:extLst>
            </p:cNvPr>
            <p:cNvCxnSpPr/>
            <p:nvPr/>
          </p:nvCxnSpPr>
          <p:spPr>
            <a:xfrm>
              <a:off x="461127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id="{49E97E8E-D08C-4155-BDD9-342D1B5EBE29}"/>
                </a:ext>
              </a:extLst>
            </p:cNvPr>
            <p:cNvCxnSpPr/>
            <p:nvPr/>
          </p:nvCxnSpPr>
          <p:spPr>
            <a:xfrm>
              <a:off x="499934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id="{7758594A-E06A-4B97-B4FB-AAF11CB924EC}"/>
                </a:ext>
              </a:extLst>
            </p:cNvPr>
            <p:cNvCxnSpPr/>
            <p:nvPr/>
          </p:nvCxnSpPr>
          <p:spPr>
            <a:xfrm>
              <a:off x="538741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 59">
              <a:extLst>
                <a:ext uri="{FF2B5EF4-FFF2-40B4-BE49-F238E27FC236}">
                  <a16:creationId xmlns:a16="http://schemas.microsoft.com/office/drawing/2014/main" id="{C145F6B3-3DE4-44C1-A75D-986F29EEE030}"/>
                </a:ext>
              </a:extLst>
            </p:cNvPr>
            <p:cNvCxnSpPr/>
            <p:nvPr/>
          </p:nvCxnSpPr>
          <p:spPr>
            <a:xfrm>
              <a:off x="577548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연결선 60">
              <a:extLst>
                <a:ext uri="{FF2B5EF4-FFF2-40B4-BE49-F238E27FC236}">
                  <a16:creationId xmlns:a16="http://schemas.microsoft.com/office/drawing/2014/main" id="{FD82434F-209F-4DFE-BE21-FBACD2BD08A4}"/>
                </a:ext>
              </a:extLst>
            </p:cNvPr>
            <p:cNvCxnSpPr/>
            <p:nvPr/>
          </p:nvCxnSpPr>
          <p:spPr>
            <a:xfrm>
              <a:off x="616355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연결선 61">
              <a:extLst>
                <a:ext uri="{FF2B5EF4-FFF2-40B4-BE49-F238E27FC236}">
                  <a16:creationId xmlns:a16="http://schemas.microsoft.com/office/drawing/2014/main" id="{24B6B45A-1AFD-4AED-B876-11E3680D1372}"/>
                </a:ext>
              </a:extLst>
            </p:cNvPr>
            <p:cNvCxnSpPr/>
            <p:nvPr/>
          </p:nvCxnSpPr>
          <p:spPr>
            <a:xfrm>
              <a:off x="655162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 62">
              <a:extLst>
                <a:ext uri="{FF2B5EF4-FFF2-40B4-BE49-F238E27FC236}">
                  <a16:creationId xmlns:a16="http://schemas.microsoft.com/office/drawing/2014/main" id="{FAB3857C-7DF6-4CCA-96AC-EA0E47CEECE7}"/>
                </a:ext>
              </a:extLst>
            </p:cNvPr>
            <p:cNvCxnSpPr/>
            <p:nvPr/>
          </p:nvCxnSpPr>
          <p:spPr>
            <a:xfrm>
              <a:off x="693969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 63">
              <a:extLst>
                <a:ext uri="{FF2B5EF4-FFF2-40B4-BE49-F238E27FC236}">
                  <a16:creationId xmlns:a16="http://schemas.microsoft.com/office/drawing/2014/main" id="{3EC52C25-BF61-4152-BA9B-D117AF865393}"/>
                </a:ext>
              </a:extLst>
            </p:cNvPr>
            <p:cNvCxnSpPr/>
            <p:nvPr/>
          </p:nvCxnSpPr>
          <p:spPr>
            <a:xfrm>
              <a:off x="732776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 64">
              <a:extLst>
                <a:ext uri="{FF2B5EF4-FFF2-40B4-BE49-F238E27FC236}">
                  <a16:creationId xmlns:a16="http://schemas.microsoft.com/office/drawing/2014/main" id="{06C1DC27-C7A9-4640-8DF0-7453D69AB6C4}"/>
                </a:ext>
              </a:extLst>
            </p:cNvPr>
            <p:cNvCxnSpPr/>
            <p:nvPr/>
          </p:nvCxnSpPr>
          <p:spPr>
            <a:xfrm>
              <a:off x="771583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 65">
              <a:extLst>
                <a:ext uri="{FF2B5EF4-FFF2-40B4-BE49-F238E27FC236}">
                  <a16:creationId xmlns:a16="http://schemas.microsoft.com/office/drawing/2014/main" id="{0C8A79A3-4643-46A8-B4AF-A658A236759B}"/>
                </a:ext>
              </a:extLst>
            </p:cNvPr>
            <p:cNvCxnSpPr/>
            <p:nvPr/>
          </p:nvCxnSpPr>
          <p:spPr>
            <a:xfrm>
              <a:off x="810390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id="{E3284829-5404-4317-B989-49D81B4955E1}"/>
              </a:ext>
            </a:extLst>
          </p:cNvPr>
          <p:cNvCxnSpPr>
            <a:cxnSpLocks/>
            <a:stCxn id="44" idx="2"/>
            <a:endCxn id="55" idx="1"/>
          </p:cNvCxnSpPr>
          <p:nvPr/>
        </p:nvCxnSpPr>
        <p:spPr>
          <a:xfrm rot="16200000" flipH="1">
            <a:off x="2612034" y="3513067"/>
            <a:ext cx="647413" cy="1888723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64DDF95-A059-4802-B61A-179A4F46E8FD}"/>
              </a:ext>
            </a:extLst>
          </p:cNvPr>
          <p:cNvSpPr/>
          <p:nvPr/>
        </p:nvSpPr>
        <p:spPr>
          <a:xfrm>
            <a:off x="4571142" y="5144526"/>
            <a:ext cx="32588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WriteCursor</a:t>
            </a:r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~</a:t>
            </a:r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끝</a:t>
            </a:r>
          </a:p>
        </p:txBody>
      </p:sp>
      <p:pic>
        <p:nvPicPr>
          <p:cNvPr id="24" name="Picture 2" descr="Pen Basic Straight Lineal icon">
            <a:extLst>
              <a:ext uri="{FF2B5EF4-FFF2-40B4-BE49-F238E27FC236}">
                <a16:creationId xmlns:a16="http://schemas.microsoft.com/office/drawing/2014/main" id="{C64AD354-30B6-4117-A1BD-A01F2B5590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8807" y="4020941"/>
            <a:ext cx="760194" cy="760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38930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800" dirty="0" err="1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멀티스레딩</a:t>
            </a:r>
            <a:endParaRPr lang="ko-KR" altLang="en-US" sz="48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31B2CA55-88CB-409B-9DBE-BDBB772A9961}"/>
              </a:ext>
            </a:extLst>
          </p:cNvPr>
          <p:cNvSpPr/>
          <p:nvPr/>
        </p:nvSpPr>
        <p:spPr>
          <a:xfrm>
            <a:off x="2033027" y="4590607"/>
            <a:ext cx="1187776" cy="103959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소켓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A0FB41BA-DAE1-4CC1-B51C-572FC8A9989F}"/>
              </a:ext>
            </a:extLst>
          </p:cNvPr>
          <p:cNvSpPr/>
          <p:nvPr/>
        </p:nvSpPr>
        <p:spPr>
          <a:xfrm>
            <a:off x="2694474" y="3309859"/>
            <a:ext cx="2057184" cy="180054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리스너</a:t>
            </a:r>
            <a:endParaRPr lang="ko-KR" altLang="en-US" sz="28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ED570237-629A-4D40-BAA6-1062F6A994FF}"/>
              </a:ext>
            </a:extLst>
          </p:cNvPr>
          <p:cNvSpPr/>
          <p:nvPr/>
        </p:nvSpPr>
        <p:spPr>
          <a:xfrm>
            <a:off x="8895783" y="4590607"/>
            <a:ext cx="1187776" cy="103959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소켓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22B5877D-3132-464C-88A8-8F0F9E22B5C5}"/>
              </a:ext>
            </a:extLst>
          </p:cNvPr>
          <p:cNvSpPr/>
          <p:nvPr/>
        </p:nvSpPr>
        <p:spPr>
          <a:xfrm>
            <a:off x="7536468" y="3309859"/>
            <a:ext cx="2057184" cy="180054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커넥터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4D6FE6E-20DE-4F7D-B896-1BCFCE4755C6}"/>
              </a:ext>
            </a:extLst>
          </p:cNvPr>
          <p:cNvSpPr/>
          <p:nvPr/>
        </p:nvSpPr>
        <p:spPr>
          <a:xfrm>
            <a:off x="2561369" y="2581193"/>
            <a:ext cx="232339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ONLY </a:t>
            </a:r>
            <a:r>
              <a:rPr lang="ko-KR" altLang="en-US" sz="4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수락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FE97595-6166-4117-93C4-F160DEA6E488}"/>
              </a:ext>
            </a:extLst>
          </p:cNvPr>
          <p:cNvSpPr/>
          <p:nvPr/>
        </p:nvSpPr>
        <p:spPr>
          <a:xfrm>
            <a:off x="7411378" y="2581193"/>
            <a:ext cx="230736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ONLY </a:t>
            </a:r>
            <a:r>
              <a:rPr lang="ko-KR" altLang="en-US" sz="4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접속</a:t>
            </a:r>
          </a:p>
        </p:txBody>
      </p:sp>
    </p:spTree>
    <p:extLst>
      <p:ext uri="{BB962C8B-B14F-4D97-AF65-F5344CB8AC3E}">
        <p14:creationId xmlns:p14="http://schemas.microsoft.com/office/powerpoint/2010/main" val="107668665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Shared Buffer</a:t>
            </a:r>
            <a:endParaRPr lang="ko-KR" altLang="en-US" sz="36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A0F07F66-9F8C-4015-92E0-7E90D68CAF6E}"/>
              </a:ext>
            </a:extLst>
          </p:cNvPr>
          <p:cNvGrpSpPr/>
          <p:nvPr/>
        </p:nvGrpSpPr>
        <p:grpSpPr>
          <a:xfrm>
            <a:off x="291192" y="2469711"/>
            <a:ext cx="3091306" cy="1664012"/>
            <a:chOff x="7878199" y="3367620"/>
            <a:chExt cx="3091306" cy="1664012"/>
          </a:xfrm>
        </p:grpSpPr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1DDA338F-3C0C-4DFB-BB90-5AFDD9D64B8D}"/>
                </a:ext>
              </a:extLst>
            </p:cNvPr>
            <p:cNvSpPr/>
            <p:nvPr/>
          </p:nvSpPr>
          <p:spPr>
            <a:xfrm>
              <a:off x="8187267" y="3421184"/>
              <a:ext cx="2782238" cy="1610448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altLang="ko-KR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r>
                <a:rPr lang="en-US" altLang="ko-KR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string name</a:t>
              </a:r>
            </a:p>
            <a:p>
              <a:r>
                <a:rPr lang="en-US" altLang="ko-KR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string message</a:t>
              </a:r>
            </a:p>
          </p:txBody>
        </p:sp>
        <p:sp>
          <p:nvSpPr>
            <p:cNvPr id="45" name="사각형: 둥근 모서리 44">
              <a:extLst>
                <a:ext uri="{FF2B5EF4-FFF2-40B4-BE49-F238E27FC236}">
                  <a16:creationId xmlns:a16="http://schemas.microsoft.com/office/drawing/2014/main" id="{B0F9F755-4B0E-4245-81A1-C66CEE840461}"/>
                </a:ext>
              </a:extLst>
            </p:cNvPr>
            <p:cNvSpPr/>
            <p:nvPr/>
          </p:nvSpPr>
          <p:spPr>
            <a:xfrm>
              <a:off x="7878199" y="3367620"/>
              <a:ext cx="1500958" cy="535545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채팅 패킷</a:t>
              </a:r>
            </a:p>
          </p:txBody>
        </p:sp>
      </p:grp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E686DFAF-BBB5-42E1-BF59-D271BD8BF041}"/>
              </a:ext>
            </a:extLst>
          </p:cNvPr>
          <p:cNvSpPr/>
          <p:nvPr/>
        </p:nvSpPr>
        <p:spPr>
          <a:xfrm>
            <a:off x="8860371" y="2480033"/>
            <a:ext cx="2919905" cy="64395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Shared Buffer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" name="말풍선: 타원형 1">
            <a:extLst>
              <a:ext uri="{FF2B5EF4-FFF2-40B4-BE49-F238E27FC236}">
                <a16:creationId xmlns:a16="http://schemas.microsoft.com/office/drawing/2014/main" id="{108F6AD8-AD80-4992-B807-31D8FAF2486B}"/>
              </a:ext>
            </a:extLst>
          </p:cNvPr>
          <p:cNvSpPr/>
          <p:nvPr/>
        </p:nvSpPr>
        <p:spPr>
          <a:xfrm>
            <a:off x="3515137" y="1560482"/>
            <a:ext cx="2606297" cy="1314148"/>
          </a:xfrm>
          <a:prstGeom prst="wedgeEllipseCallout">
            <a:avLst>
              <a:gd name="adj1" fmla="val -37833"/>
              <a:gd name="adj2" fmla="val 57996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야야 </a:t>
            </a:r>
            <a:r>
              <a:rPr lang="ko-KR" altLang="en-US" sz="2400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버퍼좀</a:t>
            </a:r>
            <a:endParaRPr lang="en-US" altLang="ko-KR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내줘봐</a:t>
            </a:r>
          </a:p>
        </p:txBody>
      </p:sp>
      <p:cxnSp>
        <p:nvCxnSpPr>
          <p:cNvPr id="5" name="연결선: 꺾임 4">
            <a:extLst>
              <a:ext uri="{FF2B5EF4-FFF2-40B4-BE49-F238E27FC236}">
                <a16:creationId xmlns:a16="http://schemas.microsoft.com/office/drawing/2014/main" id="{C3DD6447-0A38-47BD-865C-66D2967088E8}"/>
              </a:ext>
            </a:extLst>
          </p:cNvPr>
          <p:cNvCxnSpPr>
            <a:cxnSpLocks/>
            <a:stCxn id="51" idx="2"/>
          </p:cNvCxnSpPr>
          <p:nvPr/>
        </p:nvCxnSpPr>
        <p:spPr>
          <a:xfrm rot="5400000">
            <a:off x="8639636" y="3100448"/>
            <a:ext cx="1657153" cy="1704225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그룹 2">
            <a:extLst>
              <a:ext uri="{FF2B5EF4-FFF2-40B4-BE49-F238E27FC236}">
                <a16:creationId xmlns:a16="http://schemas.microsoft.com/office/drawing/2014/main" id="{35DA2612-13A8-41FD-ABA1-F1105DE165FC}"/>
              </a:ext>
            </a:extLst>
          </p:cNvPr>
          <p:cNvGrpSpPr/>
          <p:nvPr/>
        </p:nvGrpSpPr>
        <p:grpSpPr>
          <a:xfrm>
            <a:off x="3880102" y="4475538"/>
            <a:ext cx="4656317" cy="611195"/>
            <a:chOff x="3880102" y="4475538"/>
            <a:chExt cx="4656317" cy="611195"/>
          </a:xfrm>
        </p:grpSpPr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FDEE8FD4-C8DD-46AF-ACDA-C6573537A8A2}"/>
                </a:ext>
              </a:extLst>
            </p:cNvPr>
            <p:cNvGrpSpPr/>
            <p:nvPr/>
          </p:nvGrpSpPr>
          <p:grpSpPr>
            <a:xfrm>
              <a:off x="3880102" y="4475538"/>
              <a:ext cx="4656317" cy="611195"/>
              <a:chOff x="3839557" y="4110086"/>
              <a:chExt cx="4663420" cy="547096"/>
            </a:xfrm>
          </p:grpSpPr>
          <p:sp>
            <p:nvSpPr>
              <p:cNvPr id="55" name="사각형: 둥근 모서리 54">
                <a:extLst>
                  <a:ext uri="{FF2B5EF4-FFF2-40B4-BE49-F238E27FC236}">
                    <a16:creationId xmlns:a16="http://schemas.microsoft.com/office/drawing/2014/main" id="{B20AB3A5-B179-4012-904C-5D4C8ED89A1A}"/>
                  </a:ext>
                </a:extLst>
              </p:cNvPr>
              <p:cNvSpPr/>
              <p:nvPr/>
            </p:nvSpPr>
            <p:spPr>
              <a:xfrm>
                <a:off x="3839557" y="4110086"/>
                <a:ext cx="4663420" cy="547096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cxnSp>
            <p:nvCxnSpPr>
              <p:cNvPr id="56" name="직선 연결선 55">
                <a:extLst>
                  <a:ext uri="{FF2B5EF4-FFF2-40B4-BE49-F238E27FC236}">
                    <a16:creationId xmlns:a16="http://schemas.microsoft.com/office/drawing/2014/main" id="{A9CD5FD8-11D8-441E-A10B-C09B9E58F689}"/>
                  </a:ext>
                </a:extLst>
              </p:cNvPr>
              <p:cNvCxnSpPr/>
              <p:nvPr/>
            </p:nvCxnSpPr>
            <p:spPr>
              <a:xfrm>
                <a:off x="422320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직선 연결선 56">
                <a:extLst>
                  <a:ext uri="{FF2B5EF4-FFF2-40B4-BE49-F238E27FC236}">
                    <a16:creationId xmlns:a16="http://schemas.microsoft.com/office/drawing/2014/main" id="{3F55BC2A-661D-4F8F-973D-D4F1FAD77540}"/>
                  </a:ext>
                </a:extLst>
              </p:cNvPr>
              <p:cNvCxnSpPr/>
              <p:nvPr/>
            </p:nvCxnSpPr>
            <p:spPr>
              <a:xfrm>
                <a:off x="461127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직선 연결선 57">
                <a:extLst>
                  <a:ext uri="{FF2B5EF4-FFF2-40B4-BE49-F238E27FC236}">
                    <a16:creationId xmlns:a16="http://schemas.microsoft.com/office/drawing/2014/main" id="{49E97E8E-D08C-4155-BDD9-342D1B5EBE29}"/>
                  </a:ext>
                </a:extLst>
              </p:cNvPr>
              <p:cNvCxnSpPr/>
              <p:nvPr/>
            </p:nvCxnSpPr>
            <p:spPr>
              <a:xfrm>
                <a:off x="499934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 58">
                <a:extLst>
                  <a:ext uri="{FF2B5EF4-FFF2-40B4-BE49-F238E27FC236}">
                    <a16:creationId xmlns:a16="http://schemas.microsoft.com/office/drawing/2014/main" id="{7758594A-E06A-4B97-B4FB-AAF11CB924EC}"/>
                  </a:ext>
                </a:extLst>
              </p:cNvPr>
              <p:cNvCxnSpPr/>
              <p:nvPr/>
            </p:nvCxnSpPr>
            <p:spPr>
              <a:xfrm>
                <a:off x="538741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직선 연결선 59">
                <a:extLst>
                  <a:ext uri="{FF2B5EF4-FFF2-40B4-BE49-F238E27FC236}">
                    <a16:creationId xmlns:a16="http://schemas.microsoft.com/office/drawing/2014/main" id="{C145F6B3-3DE4-44C1-A75D-986F29EEE030}"/>
                  </a:ext>
                </a:extLst>
              </p:cNvPr>
              <p:cNvCxnSpPr/>
              <p:nvPr/>
            </p:nvCxnSpPr>
            <p:spPr>
              <a:xfrm>
                <a:off x="577548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직선 연결선 60">
                <a:extLst>
                  <a:ext uri="{FF2B5EF4-FFF2-40B4-BE49-F238E27FC236}">
                    <a16:creationId xmlns:a16="http://schemas.microsoft.com/office/drawing/2014/main" id="{FD82434F-209F-4DFE-BE21-FBACD2BD08A4}"/>
                  </a:ext>
                </a:extLst>
              </p:cNvPr>
              <p:cNvCxnSpPr/>
              <p:nvPr/>
            </p:nvCxnSpPr>
            <p:spPr>
              <a:xfrm>
                <a:off x="616355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직선 연결선 61">
                <a:extLst>
                  <a:ext uri="{FF2B5EF4-FFF2-40B4-BE49-F238E27FC236}">
                    <a16:creationId xmlns:a16="http://schemas.microsoft.com/office/drawing/2014/main" id="{24B6B45A-1AFD-4AED-B876-11E3680D1372}"/>
                  </a:ext>
                </a:extLst>
              </p:cNvPr>
              <p:cNvCxnSpPr/>
              <p:nvPr/>
            </p:nvCxnSpPr>
            <p:spPr>
              <a:xfrm>
                <a:off x="655162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직선 연결선 62">
                <a:extLst>
                  <a:ext uri="{FF2B5EF4-FFF2-40B4-BE49-F238E27FC236}">
                    <a16:creationId xmlns:a16="http://schemas.microsoft.com/office/drawing/2014/main" id="{FAB3857C-7DF6-4CCA-96AC-EA0E47CEECE7}"/>
                  </a:ext>
                </a:extLst>
              </p:cNvPr>
              <p:cNvCxnSpPr/>
              <p:nvPr/>
            </p:nvCxnSpPr>
            <p:spPr>
              <a:xfrm>
                <a:off x="693969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직선 연결선 63">
                <a:extLst>
                  <a:ext uri="{FF2B5EF4-FFF2-40B4-BE49-F238E27FC236}">
                    <a16:creationId xmlns:a16="http://schemas.microsoft.com/office/drawing/2014/main" id="{3EC52C25-BF61-4152-BA9B-D117AF865393}"/>
                  </a:ext>
                </a:extLst>
              </p:cNvPr>
              <p:cNvCxnSpPr/>
              <p:nvPr/>
            </p:nvCxnSpPr>
            <p:spPr>
              <a:xfrm>
                <a:off x="732776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직선 연결선 64">
                <a:extLst>
                  <a:ext uri="{FF2B5EF4-FFF2-40B4-BE49-F238E27FC236}">
                    <a16:creationId xmlns:a16="http://schemas.microsoft.com/office/drawing/2014/main" id="{06C1DC27-C7A9-4640-8DF0-7453D69AB6C4}"/>
                  </a:ext>
                </a:extLst>
              </p:cNvPr>
              <p:cNvCxnSpPr/>
              <p:nvPr/>
            </p:nvCxnSpPr>
            <p:spPr>
              <a:xfrm>
                <a:off x="771583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직선 연결선 65">
                <a:extLst>
                  <a:ext uri="{FF2B5EF4-FFF2-40B4-BE49-F238E27FC236}">
                    <a16:creationId xmlns:a16="http://schemas.microsoft.com/office/drawing/2014/main" id="{0C8A79A3-4643-46A8-B4AF-A658A236759B}"/>
                  </a:ext>
                </a:extLst>
              </p:cNvPr>
              <p:cNvCxnSpPr/>
              <p:nvPr/>
            </p:nvCxnSpPr>
            <p:spPr>
              <a:xfrm>
                <a:off x="810390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EF370378-27FE-46A4-B6D6-E16F9AFF1A99}"/>
                </a:ext>
              </a:extLst>
            </p:cNvPr>
            <p:cNvSpPr/>
            <p:nvPr/>
          </p:nvSpPr>
          <p:spPr>
            <a:xfrm>
              <a:off x="3932253" y="4534292"/>
              <a:ext cx="270087" cy="49560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D2583804-126B-42F8-B7CF-B7D37AA4B565}"/>
                </a:ext>
              </a:extLst>
            </p:cNvPr>
            <p:cNvSpPr/>
            <p:nvPr/>
          </p:nvSpPr>
          <p:spPr>
            <a:xfrm>
              <a:off x="4320201" y="4533331"/>
              <a:ext cx="270087" cy="49560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1B6AE5C9-781E-43B1-983D-DC4C29618112}"/>
              </a:ext>
            </a:extLst>
          </p:cNvPr>
          <p:cNvCxnSpPr>
            <a:cxnSpLocks/>
          </p:cNvCxnSpPr>
          <p:nvPr/>
        </p:nvCxnSpPr>
        <p:spPr>
          <a:xfrm rot="16200000" flipH="1">
            <a:off x="2612034" y="3513067"/>
            <a:ext cx="647413" cy="1888723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4D319F0C-FB51-44A1-A20F-27208996FCDF}"/>
              </a:ext>
            </a:extLst>
          </p:cNvPr>
          <p:cNvSpPr/>
          <p:nvPr/>
        </p:nvSpPr>
        <p:spPr>
          <a:xfrm>
            <a:off x="4571142" y="5144526"/>
            <a:ext cx="32588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WriteCursor</a:t>
            </a:r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~</a:t>
            </a:r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끝</a:t>
            </a:r>
          </a:p>
        </p:txBody>
      </p:sp>
      <p:pic>
        <p:nvPicPr>
          <p:cNvPr id="27" name="Picture 2" descr="Pen Basic Straight Lineal icon">
            <a:extLst>
              <a:ext uri="{FF2B5EF4-FFF2-40B4-BE49-F238E27FC236}">
                <a16:creationId xmlns:a16="http://schemas.microsoft.com/office/drawing/2014/main" id="{132CC774-F93D-4EE3-BD55-27F07BF994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3975" y="4020940"/>
            <a:ext cx="760194" cy="760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403304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Shared Buffer</a:t>
            </a:r>
            <a:endParaRPr lang="ko-KR" altLang="en-US" sz="36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A0F07F66-9F8C-4015-92E0-7E90D68CAF6E}"/>
              </a:ext>
            </a:extLst>
          </p:cNvPr>
          <p:cNvGrpSpPr/>
          <p:nvPr/>
        </p:nvGrpSpPr>
        <p:grpSpPr>
          <a:xfrm>
            <a:off x="291192" y="2469711"/>
            <a:ext cx="3091306" cy="1664012"/>
            <a:chOff x="7878199" y="3367620"/>
            <a:chExt cx="3091306" cy="1664012"/>
          </a:xfrm>
        </p:grpSpPr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1DDA338F-3C0C-4DFB-BB90-5AFDD9D64B8D}"/>
                </a:ext>
              </a:extLst>
            </p:cNvPr>
            <p:cNvSpPr/>
            <p:nvPr/>
          </p:nvSpPr>
          <p:spPr>
            <a:xfrm>
              <a:off x="8187267" y="3421184"/>
              <a:ext cx="2782238" cy="1610448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altLang="ko-KR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r>
                <a:rPr lang="en-US" altLang="ko-KR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string name</a:t>
              </a:r>
            </a:p>
            <a:p>
              <a:r>
                <a:rPr lang="en-US" altLang="ko-KR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string message</a:t>
              </a:r>
            </a:p>
          </p:txBody>
        </p:sp>
        <p:sp>
          <p:nvSpPr>
            <p:cNvPr id="45" name="사각형: 둥근 모서리 44">
              <a:extLst>
                <a:ext uri="{FF2B5EF4-FFF2-40B4-BE49-F238E27FC236}">
                  <a16:creationId xmlns:a16="http://schemas.microsoft.com/office/drawing/2014/main" id="{B0F9F755-4B0E-4245-81A1-C66CEE840461}"/>
                </a:ext>
              </a:extLst>
            </p:cNvPr>
            <p:cNvSpPr/>
            <p:nvPr/>
          </p:nvSpPr>
          <p:spPr>
            <a:xfrm>
              <a:off x="7878199" y="3367620"/>
              <a:ext cx="1500958" cy="535545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채팅 패킷</a:t>
              </a:r>
            </a:p>
          </p:txBody>
        </p:sp>
      </p:grp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E686DFAF-BBB5-42E1-BF59-D271BD8BF041}"/>
              </a:ext>
            </a:extLst>
          </p:cNvPr>
          <p:cNvSpPr/>
          <p:nvPr/>
        </p:nvSpPr>
        <p:spPr>
          <a:xfrm>
            <a:off x="8860371" y="2480033"/>
            <a:ext cx="2919905" cy="64395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Shared Buffer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" name="말풍선: 타원형 1">
            <a:extLst>
              <a:ext uri="{FF2B5EF4-FFF2-40B4-BE49-F238E27FC236}">
                <a16:creationId xmlns:a16="http://schemas.microsoft.com/office/drawing/2014/main" id="{108F6AD8-AD80-4992-B807-31D8FAF2486B}"/>
              </a:ext>
            </a:extLst>
          </p:cNvPr>
          <p:cNvSpPr/>
          <p:nvPr/>
        </p:nvSpPr>
        <p:spPr>
          <a:xfrm>
            <a:off x="4792851" y="71304"/>
            <a:ext cx="2606297" cy="1314148"/>
          </a:xfrm>
          <a:prstGeom prst="wedgeEllipseCallout">
            <a:avLst>
              <a:gd name="adj1" fmla="val 60548"/>
              <a:gd name="adj2" fmla="val 36476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나도 </a:t>
            </a:r>
            <a:r>
              <a:rPr lang="ko-KR" altLang="en-US" sz="2400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주셈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5" name="연결선: 꺾임 4">
            <a:extLst>
              <a:ext uri="{FF2B5EF4-FFF2-40B4-BE49-F238E27FC236}">
                <a16:creationId xmlns:a16="http://schemas.microsoft.com/office/drawing/2014/main" id="{C3DD6447-0A38-47BD-865C-66D2967088E8}"/>
              </a:ext>
            </a:extLst>
          </p:cNvPr>
          <p:cNvCxnSpPr>
            <a:cxnSpLocks/>
            <a:stCxn id="51" idx="2"/>
            <a:endCxn id="55" idx="3"/>
          </p:cNvCxnSpPr>
          <p:nvPr/>
        </p:nvCxnSpPr>
        <p:spPr>
          <a:xfrm rot="5400000">
            <a:off x="8599796" y="3060608"/>
            <a:ext cx="1657152" cy="1783905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E00BA02F-F453-4FCE-AAB8-749DBD6B069D}"/>
              </a:ext>
            </a:extLst>
          </p:cNvPr>
          <p:cNvSpPr/>
          <p:nvPr/>
        </p:nvSpPr>
        <p:spPr>
          <a:xfrm>
            <a:off x="4571142" y="5144526"/>
            <a:ext cx="32588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WriteCursor</a:t>
            </a:r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~</a:t>
            </a:r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끝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5DA2612-13A8-41FD-ABA1-F1105DE165FC}"/>
              </a:ext>
            </a:extLst>
          </p:cNvPr>
          <p:cNvGrpSpPr/>
          <p:nvPr/>
        </p:nvGrpSpPr>
        <p:grpSpPr>
          <a:xfrm>
            <a:off x="3880102" y="4475538"/>
            <a:ext cx="4656317" cy="611195"/>
            <a:chOff x="3880102" y="4475538"/>
            <a:chExt cx="4656317" cy="611195"/>
          </a:xfrm>
        </p:grpSpPr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FDEE8FD4-C8DD-46AF-ACDA-C6573537A8A2}"/>
                </a:ext>
              </a:extLst>
            </p:cNvPr>
            <p:cNvGrpSpPr/>
            <p:nvPr/>
          </p:nvGrpSpPr>
          <p:grpSpPr>
            <a:xfrm>
              <a:off x="3880102" y="4475538"/>
              <a:ext cx="4656317" cy="611195"/>
              <a:chOff x="3839557" y="4110086"/>
              <a:chExt cx="4663420" cy="547096"/>
            </a:xfrm>
          </p:grpSpPr>
          <p:sp>
            <p:nvSpPr>
              <p:cNvPr id="55" name="사각형: 둥근 모서리 54">
                <a:extLst>
                  <a:ext uri="{FF2B5EF4-FFF2-40B4-BE49-F238E27FC236}">
                    <a16:creationId xmlns:a16="http://schemas.microsoft.com/office/drawing/2014/main" id="{B20AB3A5-B179-4012-904C-5D4C8ED89A1A}"/>
                  </a:ext>
                </a:extLst>
              </p:cNvPr>
              <p:cNvSpPr/>
              <p:nvPr/>
            </p:nvSpPr>
            <p:spPr>
              <a:xfrm>
                <a:off x="3839557" y="4110086"/>
                <a:ext cx="4663420" cy="547096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cxnSp>
            <p:nvCxnSpPr>
              <p:cNvPr id="56" name="직선 연결선 55">
                <a:extLst>
                  <a:ext uri="{FF2B5EF4-FFF2-40B4-BE49-F238E27FC236}">
                    <a16:creationId xmlns:a16="http://schemas.microsoft.com/office/drawing/2014/main" id="{A9CD5FD8-11D8-441E-A10B-C09B9E58F689}"/>
                  </a:ext>
                </a:extLst>
              </p:cNvPr>
              <p:cNvCxnSpPr/>
              <p:nvPr/>
            </p:nvCxnSpPr>
            <p:spPr>
              <a:xfrm>
                <a:off x="422320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직선 연결선 56">
                <a:extLst>
                  <a:ext uri="{FF2B5EF4-FFF2-40B4-BE49-F238E27FC236}">
                    <a16:creationId xmlns:a16="http://schemas.microsoft.com/office/drawing/2014/main" id="{3F55BC2A-661D-4F8F-973D-D4F1FAD77540}"/>
                  </a:ext>
                </a:extLst>
              </p:cNvPr>
              <p:cNvCxnSpPr/>
              <p:nvPr/>
            </p:nvCxnSpPr>
            <p:spPr>
              <a:xfrm>
                <a:off x="461127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직선 연결선 57">
                <a:extLst>
                  <a:ext uri="{FF2B5EF4-FFF2-40B4-BE49-F238E27FC236}">
                    <a16:creationId xmlns:a16="http://schemas.microsoft.com/office/drawing/2014/main" id="{49E97E8E-D08C-4155-BDD9-342D1B5EBE29}"/>
                  </a:ext>
                </a:extLst>
              </p:cNvPr>
              <p:cNvCxnSpPr/>
              <p:nvPr/>
            </p:nvCxnSpPr>
            <p:spPr>
              <a:xfrm>
                <a:off x="499934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 58">
                <a:extLst>
                  <a:ext uri="{FF2B5EF4-FFF2-40B4-BE49-F238E27FC236}">
                    <a16:creationId xmlns:a16="http://schemas.microsoft.com/office/drawing/2014/main" id="{7758594A-E06A-4B97-B4FB-AAF11CB924EC}"/>
                  </a:ext>
                </a:extLst>
              </p:cNvPr>
              <p:cNvCxnSpPr/>
              <p:nvPr/>
            </p:nvCxnSpPr>
            <p:spPr>
              <a:xfrm>
                <a:off x="538741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직선 연결선 59">
                <a:extLst>
                  <a:ext uri="{FF2B5EF4-FFF2-40B4-BE49-F238E27FC236}">
                    <a16:creationId xmlns:a16="http://schemas.microsoft.com/office/drawing/2014/main" id="{C145F6B3-3DE4-44C1-A75D-986F29EEE030}"/>
                  </a:ext>
                </a:extLst>
              </p:cNvPr>
              <p:cNvCxnSpPr/>
              <p:nvPr/>
            </p:nvCxnSpPr>
            <p:spPr>
              <a:xfrm>
                <a:off x="577548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직선 연결선 60">
                <a:extLst>
                  <a:ext uri="{FF2B5EF4-FFF2-40B4-BE49-F238E27FC236}">
                    <a16:creationId xmlns:a16="http://schemas.microsoft.com/office/drawing/2014/main" id="{FD82434F-209F-4DFE-BE21-FBACD2BD08A4}"/>
                  </a:ext>
                </a:extLst>
              </p:cNvPr>
              <p:cNvCxnSpPr/>
              <p:nvPr/>
            </p:nvCxnSpPr>
            <p:spPr>
              <a:xfrm>
                <a:off x="616355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직선 연결선 61">
                <a:extLst>
                  <a:ext uri="{FF2B5EF4-FFF2-40B4-BE49-F238E27FC236}">
                    <a16:creationId xmlns:a16="http://schemas.microsoft.com/office/drawing/2014/main" id="{24B6B45A-1AFD-4AED-B876-11E3680D1372}"/>
                  </a:ext>
                </a:extLst>
              </p:cNvPr>
              <p:cNvCxnSpPr/>
              <p:nvPr/>
            </p:nvCxnSpPr>
            <p:spPr>
              <a:xfrm>
                <a:off x="655162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직선 연결선 62">
                <a:extLst>
                  <a:ext uri="{FF2B5EF4-FFF2-40B4-BE49-F238E27FC236}">
                    <a16:creationId xmlns:a16="http://schemas.microsoft.com/office/drawing/2014/main" id="{FAB3857C-7DF6-4CCA-96AC-EA0E47CEECE7}"/>
                  </a:ext>
                </a:extLst>
              </p:cNvPr>
              <p:cNvCxnSpPr/>
              <p:nvPr/>
            </p:nvCxnSpPr>
            <p:spPr>
              <a:xfrm>
                <a:off x="693969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직선 연결선 63">
                <a:extLst>
                  <a:ext uri="{FF2B5EF4-FFF2-40B4-BE49-F238E27FC236}">
                    <a16:creationId xmlns:a16="http://schemas.microsoft.com/office/drawing/2014/main" id="{3EC52C25-BF61-4152-BA9B-D117AF865393}"/>
                  </a:ext>
                </a:extLst>
              </p:cNvPr>
              <p:cNvCxnSpPr/>
              <p:nvPr/>
            </p:nvCxnSpPr>
            <p:spPr>
              <a:xfrm>
                <a:off x="732776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직선 연결선 64">
                <a:extLst>
                  <a:ext uri="{FF2B5EF4-FFF2-40B4-BE49-F238E27FC236}">
                    <a16:creationId xmlns:a16="http://schemas.microsoft.com/office/drawing/2014/main" id="{06C1DC27-C7A9-4640-8DF0-7453D69AB6C4}"/>
                  </a:ext>
                </a:extLst>
              </p:cNvPr>
              <p:cNvCxnSpPr/>
              <p:nvPr/>
            </p:nvCxnSpPr>
            <p:spPr>
              <a:xfrm>
                <a:off x="771583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직선 연결선 65">
                <a:extLst>
                  <a:ext uri="{FF2B5EF4-FFF2-40B4-BE49-F238E27FC236}">
                    <a16:creationId xmlns:a16="http://schemas.microsoft.com/office/drawing/2014/main" id="{0C8A79A3-4643-46A8-B4AF-A658A236759B}"/>
                  </a:ext>
                </a:extLst>
              </p:cNvPr>
              <p:cNvCxnSpPr/>
              <p:nvPr/>
            </p:nvCxnSpPr>
            <p:spPr>
              <a:xfrm>
                <a:off x="810390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EF370378-27FE-46A4-B6D6-E16F9AFF1A99}"/>
                </a:ext>
              </a:extLst>
            </p:cNvPr>
            <p:cNvSpPr/>
            <p:nvPr/>
          </p:nvSpPr>
          <p:spPr>
            <a:xfrm>
              <a:off x="3932253" y="4534292"/>
              <a:ext cx="270087" cy="49560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D2583804-126B-42F8-B7CF-B7D37AA4B565}"/>
                </a:ext>
              </a:extLst>
            </p:cNvPr>
            <p:cNvSpPr/>
            <p:nvPr/>
          </p:nvSpPr>
          <p:spPr>
            <a:xfrm>
              <a:off x="4320201" y="4533331"/>
              <a:ext cx="270087" cy="49560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EC5757D9-64FE-40B5-8357-1B8E6059A32F}"/>
              </a:ext>
            </a:extLst>
          </p:cNvPr>
          <p:cNvGrpSpPr/>
          <p:nvPr/>
        </p:nvGrpSpPr>
        <p:grpSpPr>
          <a:xfrm>
            <a:off x="7922559" y="342374"/>
            <a:ext cx="3091306" cy="1664012"/>
            <a:chOff x="7878199" y="3367620"/>
            <a:chExt cx="3091306" cy="1664012"/>
          </a:xfrm>
        </p:grpSpPr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F97C998C-C949-46C0-957D-B87D673BDB93}"/>
                </a:ext>
              </a:extLst>
            </p:cNvPr>
            <p:cNvSpPr/>
            <p:nvPr/>
          </p:nvSpPr>
          <p:spPr>
            <a:xfrm>
              <a:off x="8187267" y="3421184"/>
              <a:ext cx="2782238" cy="1610448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altLang="ko-KR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r>
                <a:rPr lang="en-US" altLang="ko-KR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string name</a:t>
              </a:r>
            </a:p>
            <a:p>
              <a:r>
                <a:rPr lang="en-US" altLang="ko-KR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string message</a:t>
              </a:r>
            </a:p>
          </p:txBody>
        </p:sp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8B49ED2B-D223-4009-BA1A-2B007BC71999}"/>
                </a:ext>
              </a:extLst>
            </p:cNvPr>
            <p:cNvSpPr/>
            <p:nvPr/>
          </p:nvSpPr>
          <p:spPr>
            <a:xfrm>
              <a:off x="7878199" y="3367620"/>
              <a:ext cx="1500958" cy="535545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채팅 패킷</a:t>
              </a:r>
            </a:p>
          </p:txBody>
        </p:sp>
      </p:grpSp>
      <p:cxnSp>
        <p:nvCxnSpPr>
          <p:cNvPr id="46" name="연결선: 꺾임 45">
            <a:extLst>
              <a:ext uri="{FF2B5EF4-FFF2-40B4-BE49-F238E27FC236}">
                <a16:creationId xmlns:a16="http://schemas.microsoft.com/office/drawing/2014/main" id="{6AE629E1-4D0E-4721-93DC-4BAF5C018B49}"/>
              </a:ext>
            </a:extLst>
          </p:cNvPr>
          <p:cNvCxnSpPr>
            <a:cxnSpLocks/>
          </p:cNvCxnSpPr>
          <p:nvPr/>
        </p:nvCxnSpPr>
        <p:spPr>
          <a:xfrm rot="16200000" flipH="1">
            <a:off x="2612034" y="3513067"/>
            <a:ext cx="647413" cy="1888723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7377769A-8E21-4F04-8481-56575165A233}"/>
              </a:ext>
            </a:extLst>
          </p:cNvPr>
          <p:cNvSpPr/>
          <p:nvPr/>
        </p:nvSpPr>
        <p:spPr>
          <a:xfrm>
            <a:off x="4708200" y="4533330"/>
            <a:ext cx="270087" cy="49560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Picture 2" descr="Pen Basic Straight Lineal icon">
            <a:extLst>
              <a:ext uri="{FF2B5EF4-FFF2-40B4-BE49-F238E27FC236}">
                <a16:creationId xmlns:a16="http://schemas.microsoft.com/office/drawing/2014/main" id="{1D2504A9-66B6-46CC-967E-B7B8E481E1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1454" y="4015224"/>
            <a:ext cx="760194" cy="760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598390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Shared Buffer</a:t>
            </a:r>
            <a:endParaRPr lang="ko-KR" altLang="en-US" sz="36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A0F07F66-9F8C-4015-92E0-7E90D68CAF6E}"/>
              </a:ext>
            </a:extLst>
          </p:cNvPr>
          <p:cNvGrpSpPr/>
          <p:nvPr/>
        </p:nvGrpSpPr>
        <p:grpSpPr>
          <a:xfrm>
            <a:off x="291192" y="2469711"/>
            <a:ext cx="3091306" cy="1664012"/>
            <a:chOff x="7878199" y="3367620"/>
            <a:chExt cx="3091306" cy="1664012"/>
          </a:xfrm>
        </p:grpSpPr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1DDA338F-3C0C-4DFB-BB90-5AFDD9D64B8D}"/>
                </a:ext>
              </a:extLst>
            </p:cNvPr>
            <p:cNvSpPr/>
            <p:nvPr/>
          </p:nvSpPr>
          <p:spPr>
            <a:xfrm>
              <a:off x="8187267" y="3421184"/>
              <a:ext cx="2782238" cy="1610448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altLang="ko-KR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r>
                <a:rPr lang="en-US" altLang="ko-KR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string name</a:t>
              </a:r>
            </a:p>
            <a:p>
              <a:r>
                <a:rPr lang="en-US" altLang="ko-KR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string message</a:t>
              </a:r>
            </a:p>
          </p:txBody>
        </p:sp>
        <p:sp>
          <p:nvSpPr>
            <p:cNvPr id="45" name="사각형: 둥근 모서리 44">
              <a:extLst>
                <a:ext uri="{FF2B5EF4-FFF2-40B4-BE49-F238E27FC236}">
                  <a16:creationId xmlns:a16="http://schemas.microsoft.com/office/drawing/2014/main" id="{B0F9F755-4B0E-4245-81A1-C66CEE840461}"/>
                </a:ext>
              </a:extLst>
            </p:cNvPr>
            <p:cNvSpPr/>
            <p:nvPr/>
          </p:nvSpPr>
          <p:spPr>
            <a:xfrm>
              <a:off x="7878199" y="3367620"/>
              <a:ext cx="1500958" cy="535545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채팅 패킷</a:t>
              </a:r>
            </a:p>
          </p:txBody>
        </p:sp>
      </p:grp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E686DFAF-BBB5-42E1-BF59-D271BD8BF041}"/>
              </a:ext>
            </a:extLst>
          </p:cNvPr>
          <p:cNvSpPr/>
          <p:nvPr/>
        </p:nvSpPr>
        <p:spPr>
          <a:xfrm>
            <a:off x="8860371" y="2480033"/>
            <a:ext cx="2919905" cy="64395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Shared Buffer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" name="말풍선: 타원형 1">
            <a:extLst>
              <a:ext uri="{FF2B5EF4-FFF2-40B4-BE49-F238E27FC236}">
                <a16:creationId xmlns:a16="http://schemas.microsoft.com/office/drawing/2014/main" id="{108F6AD8-AD80-4992-B807-31D8FAF2486B}"/>
              </a:ext>
            </a:extLst>
          </p:cNvPr>
          <p:cNvSpPr/>
          <p:nvPr/>
        </p:nvSpPr>
        <p:spPr>
          <a:xfrm>
            <a:off x="4792851" y="71304"/>
            <a:ext cx="2606297" cy="1314148"/>
          </a:xfrm>
          <a:prstGeom prst="wedgeEllipseCallout">
            <a:avLst>
              <a:gd name="adj1" fmla="val 60548"/>
              <a:gd name="adj2" fmla="val 36476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나도 </a:t>
            </a:r>
            <a:r>
              <a:rPr lang="ko-KR" altLang="en-US" sz="2400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주셈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5" name="연결선: 꺾임 4">
            <a:extLst>
              <a:ext uri="{FF2B5EF4-FFF2-40B4-BE49-F238E27FC236}">
                <a16:creationId xmlns:a16="http://schemas.microsoft.com/office/drawing/2014/main" id="{C3DD6447-0A38-47BD-865C-66D2967088E8}"/>
              </a:ext>
            </a:extLst>
          </p:cNvPr>
          <p:cNvCxnSpPr>
            <a:cxnSpLocks/>
            <a:stCxn id="51" idx="2"/>
            <a:endCxn id="55" idx="3"/>
          </p:cNvCxnSpPr>
          <p:nvPr/>
        </p:nvCxnSpPr>
        <p:spPr>
          <a:xfrm rot="5400000">
            <a:off x="8599796" y="3060608"/>
            <a:ext cx="1657152" cy="1783905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E00BA02F-F453-4FCE-AAB8-749DBD6B069D}"/>
              </a:ext>
            </a:extLst>
          </p:cNvPr>
          <p:cNvSpPr/>
          <p:nvPr/>
        </p:nvSpPr>
        <p:spPr>
          <a:xfrm>
            <a:off x="4571142" y="5144526"/>
            <a:ext cx="32588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WriteCursor</a:t>
            </a:r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~</a:t>
            </a:r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끝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5DA2612-13A8-41FD-ABA1-F1105DE165FC}"/>
              </a:ext>
            </a:extLst>
          </p:cNvPr>
          <p:cNvGrpSpPr/>
          <p:nvPr/>
        </p:nvGrpSpPr>
        <p:grpSpPr>
          <a:xfrm>
            <a:off x="3880102" y="4475538"/>
            <a:ext cx="4656317" cy="611195"/>
            <a:chOff x="3880102" y="4475538"/>
            <a:chExt cx="4656317" cy="611195"/>
          </a:xfrm>
        </p:grpSpPr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FDEE8FD4-C8DD-46AF-ACDA-C6573537A8A2}"/>
                </a:ext>
              </a:extLst>
            </p:cNvPr>
            <p:cNvGrpSpPr/>
            <p:nvPr/>
          </p:nvGrpSpPr>
          <p:grpSpPr>
            <a:xfrm>
              <a:off x="3880102" y="4475538"/>
              <a:ext cx="4656317" cy="611195"/>
              <a:chOff x="3839557" y="4110086"/>
              <a:chExt cx="4663420" cy="547096"/>
            </a:xfrm>
          </p:grpSpPr>
          <p:sp>
            <p:nvSpPr>
              <p:cNvPr id="55" name="사각형: 둥근 모서리 54">
                <a:extLst>
                  <a:ext uri="{FF2B5EF4-FFF2-40B4-BE49-F238E27FC236}">
                    <a16:creationId xmlns:a16="http://schemas.microsoft.com/office/drawing/2014/main" id="{B20AB3A5-B179-4012-904C-5D4C8ED89A1A}"/>
                  </a:ext>
                </a:extLst>
              </p:cNvPr>
              <p:cNvSpPr/>
              <p:nvPr/>
            </p:nvSpPr>
            <p:spPr>
              <a:xfrm>
                <a:off x="3839557" y="4110086"/>
                <a:ext cx="4663420" cy="547096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cxnSp>
            <p:nvCxnSpPr>
              <p:cNvPr id="56" name="직선 연결선 55">
                <a:extLst>
                  <a:ext uri="{FF2B5EF4-FFF2-40B4-BE49-F238E27FC236}">
                    <a16:creationId xmlns:a16="http://schemas.microsoft.com/office/drawing/2014/main" id="{A9CD5FD8-11D8-441E-A10B-C09B9E58F689}"/>
                  </a:ext>
                </a:extLst>
              </p:cNvPr>
              <p:cNvCxnSpPr/>
              <p:nvPr/>
            </p:nvCxnSpPr>
            <p:spPr>
              <a:xfrm>
                <a:off x="422320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직선 연결선 56">
                <a:extLst>
                  <a:ext uri="{FF2B5EF4-FFF2-40B4-BE49-F238E27FC236}">
                    <a16:creationId xmlns:a16="http://schemas.microsoft.com/office/drawing/2014/main" id="{3F55BC2A-661D-4F8F-973D-D4F1FAD77540}"/>
                  </a:ext>
                </a:extLst>
              </p:cNvPr>
              <p:cNvCxnSpPr/>
              <p:nvPr/>
            </p:nvCxnSpPr>
            <p:spPr>
              <a:xfrm>
                <a:off x="461127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직선 연결선 57">
                <a:extLst>
                  <a:ext uri="{FF2B5EF4-FFF2-40B4-BE49-F238E27FC236}">
                    <a16:creationId xmlns:a16="http://schemas.microsoft.com/office/drawing/2014/main" id="{49E97E8E-D08C-4155-BDD9-342D1B5EBE29}"/>
                  </a:ext>
                </a:extLst>
              </p:cNvPr>
              <p:cNvCxnSpPr/>
              <p:nvPr/>
            </p:nvCxnSpPr>
            <p:spPr>
              <a:xfrm>
                <a:off x="499934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 58">
                <a:extLst>
                  <a:ext uri="{FF2B5EF4-FFF2-40B4-BE49-F238E27FC236}">
                    <a16:creationId xmlns:a16="http://schemas.microsoft.com/office/drawing/2014/main" id="{7758594A-E06A-4B97-B4FB-AAF11CB924EC}"/>
                  </a:ext>
                </a:extLst>
              </p:cNvPr>
              <p:cNvCxnSpPr/>
              <p:nvPr/>
            </p:nvCxnSpPr>
            <p:spPr>
              <a:xfrm>
                <a:off x="538741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직선 연결선 59">
                <a:extLst>
                  <a:ext uri="{FF2B5EF4-FFF2-40B4-BE49-F238E27FC236}">
                    <a16:creationId xmlns:a16="http://schemas.microsoft.com/office/drawing/2014/main" id="{C145F6B3-3DE4-44C1-A75D-986F29EEE030}"/>
                  </a:ext>
                </a:extLst>
              </p:cNvPr>
              <p:cNvCxnSpPr/>
              <p:nvPr/>
            </p:nvCxnSpPr>
            <p:spPr>
              <a:xfrm>
                <a:off x="577548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직선 연결선 60">
                <a:extLst>
                  <a:ext uri="{FF2B5EF4-FFF2-40B4-BE49-F238E27FC236}">
                    <a16:creationId xmlns:a16="http://schemas.microsoft.com/office/drawing/2014/main" id="{FD82434F-209F-4DFE-BE21-FBACD2BD08A4}"/>
                  </a:ext>
                </a:extLst>
              </p:cNvPr>
              <p:cNvCxnSpPr/>
              <p:nvPr/>
            </p:nvCxnSpPr>
            <p:spPr>
              <a:xfrm>
                <a:off x="616355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직선 연결선 61">
                <a:extLst>
                  <a:ext uri="{FF2B5EF4-FFF2-40B4-BE49-F238E27FC236}">
                    <a16:creationId xmlns:a16="http://schemas.microsoft.com/office/drawing/2014/main" id="{24B6B45A-1AFD-4AED-B876-11E3680D1372}"/>
                  </a:ext>
                </a:extLst>
              </p:cNvPr>
              <p:cNvCxnSpPr/>
              <p:nvPr/>
            </p:nvCxnSpPr>
            <p:spPr>
              <a:xfrm>
                <a:off x="655162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직선 연결선 62">
                <a:extLst>
                  <a:ext uri="{FF2B5EF4-FFF2-40B4-BE49-F238E27FC236}">
                    <a16:creationId xmlns:a16="http://schemas.microsoft.com/office/drawing/2014/main" id="{FAB3857C-7DF6-4CCA-96AC-EA0E47CEECE7}"/>
                  </a:ext>
                </a:extLst>
              </p:cNvPr>
              <p:cNvCxnSpPr/>
              <p:nvPr/>
            </p:nvCxnSpPr>
            <p:spPr>
              <a:xfrm>
                <a:off x="693969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직선 연결선 63">
                <a:extLst>
                  <a:ext uri="{FF2B5EF4-FFF2-40B4-BE49-F238E27FC236}">
                    <a16:creationId xmlns:a16="http://schemas.microsoft.com/office/drawing/2014/main" id="{3EC52C25-BF61-4152-BA9B-D117AF865393}"/>
                  </a:ext>
                </a:extLst>
              </p:cNvPr>
              <p:cNvCxnSpPr/>
              <p:nvPr/>
            </p:nvCxnSpPr>
            <p:spPr>
              <a:xfrm>
                <a:off x="732776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직선 연결선 64">
                <a:extLst>
                  <a:ext uri="{FF2B5EF4-FFF2-40B4-BE49-F238E27FC236}">
                    <a16:creationId xmlns:a16="http://schemas.microsoft.com/office/drawing/2014/main" id="{06C1DC27-C7A9-4640-8DF0-7453D69AB6C4}"/>
                  </a:ext>
                </a:extLst>
              </p:cNvPr>
              <p:cNvCxnSpPr/>
              <p:nvPr/>
            </p:nvCxnSpPr>
            <p:spPr>
              <a:xfrm>
                <a:off x="771583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직선 연결선 65">
                <a:extLst>
                  <a:ext uri="{FF2B5EF4-FFF2-40B4-BE49-F238E27FC236}">
                    <a16:creationId xmlns:a16="http://schemas.microsoft.com/office/drawing/2014/main" id="{0C8A79A3-4643-46A8-B4AF-A658A236759B}"/>
                  </a:ext>
                </a:extLst>
              </p:cNvPr>
              <p:cNvCxnSpPr/>
              <p:nvPr/>
            </p:nvCxnSpPr>
            <p:spPr>
              <a:xfrm>
                <a:off x="810390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EF370378-27FE-46A4-B6D6-E16F9AFF1A99}"/>
                </a:ext>
              </a:extLst>
            </p:cNvPr>
            <p:cNvSpPr/>
            <p:nvPr/>
          </p:nvSpPr>
          <p:spPr>
            <a:xfrm>
              <a:off x="3932253" y="4534292"/>
              <a:ext cx="270087" cy="49560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D2583804-126B-42F8-B7CF-B7D37AA4B565}"/>
                </a:ext>
              </a:extLst>
            </p:cNvPr>
            <p:cNvSpPr/>
            <p:nvPr/>
          </p:nvSpPr>
          <p:spPr>
            <a:xfrm>
              <a:off x="4320201" y="4533331"/>
              <a:ext cx="270087" cy="49560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사각형: 둥근 모서리 53">
              <a:extLst>
                <a:ext uri="{FF2B5EF4-FFF2-40B4-BE49-F238E27FC236}">
                  <a16:creationId xmlns:a16="http://schemas.microsoft.com/office/drawing/2014/main" id="{7172B9E1-ED89-45F9-9AB5-90061BE9E578}"/>
                </a:ext>
              </a:extLst>
            </p:cNvPr>
            <p:cNvSpPr/>
            <p:nvPr/>
          </p:nvSpPr>
          <p:spPr>
            <a:xfrm>
              <a:off x="4708200" y="4533330"/>
              <a:ext cx="270087" cy="49560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사각형: 둥근 모서리 67">
              <a:extLst>
                <a:ext uri="{FF2B5EF4-FFF2-40B4-BE49-F238E27FC236}">
                  <a16:creationId xmlns:a16="http://schemas.microsoft.com/office/drawing/2014/main" id="{7B0A4365-64BD-4117-9908-D6B808D81D78}"/>
                </a:ext>
              </a:extLst>
            </p:cNvPr>
            <p:cNvSpPr/>
            <p:nvPr/>
          </p:nvSpPr>
          <p:spPr>
            <a:xfrm>
              <a:off x="5095677" y="4533329"/>
              <a:ext cx="270087" cy="49560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EC5757D9-64FE-40B5-8357-1B8E6059A32F}"/>
              </a:ext>
            </a:extLst>
          </p:cNvPr>
          <p:cNvGrpSpPr/>
          <p:nvPr/>
        </p:nvGrpSpPr>
        <p:grpSpPr>
          <a:xfrm>
            <a:off x="7922559" y="342374"/>
            <a:ext cx="3091306" cy="1664012"/>
            <a:chOff x="7878199" y="3367620"/>
            <a:chExt cx="3091306" cy="1664012"/>
          </a:xfrm>
        </p:grpSpPr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F97C998C-C949-46C0-957D-B87D673BDB93}"/>
                </a:ext>
              </a:extLst>
            </p:cNvPr>
            <p:cNvSpPr/>
            <p:nvPr/>
          </p:nvSpPr>
          <p:spPr>
            <a:xfrm>
              <a:off x="8187267" y="3421184"/>
              <a:ext cx="2782238" cy="1610448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altLang="ko-KR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r>
                <a:rPr lang="en-US" altLang="ko-KR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string name</a:t>
              </a:r>
            </a:p>
            <a:p>
              <a:r>
                <a:rPr lang="en-US" altLang="ko-KR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string message</a:t>
              </a:r>
            </a:p>
          </p:txBody>
        </p:sp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8B49ED2B-D223-4009-BA1A-2B007BC71999}"/>
                </a:ext>
              </a:extLst>
            </p:cNvPr>
            <p:cNvSpPr/>
            <p:nvPr/>
          </p:nvSpPr>
          <p:spPr>
            <a:xfrm>
              <a:off x="7878199" y="3367620"/>
              <a:ext cx="1500958" cy="535545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채팅 패킷</a:t>
              </a:r>
            </a:p>
          </p:txBody>
        </p:sp>
      </p:grpSp>
      <p:cxnSp>
        <p:nvCxnSpPr>
          <p:cNvPr id="46" name="연결선: 꺾임 45">
            <a:extLst>
              <a:ext uri="{FF2B5EF4-FFF2-40B4-BE49-F238E27FC236}">
                <a16:creationId xmlns:a16="http://schemas.microsoft.com/office/drawing/2014/main" id="{6AE629E1-4D0E-4721-93DC-4BAF5C018B49}"/>
              </a:ext>
            </a:extLst>
          </p:cNvPr>
          <p:cNvCxnSpPr>
            <a:cxnSpLocks/>
          </p:cNvCxnSpPr>
          <p:nvPr/>
        </p:nvCxnSpPr>
        <p:spPr>
          <a:xfrm rot="16200000" flipH="1">
            <a:off x="2612034" y="3513067"/>
            <a:ext cx="647413" cy="1888723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4CDB12FE-0596-432E-8541-696E7C9C18EE}"/>
              </a:ext>
            </a:extLst>
          </p:cNvPr>
          <p:cNvCxnSpPr>
            <a:cxnSpLocks/>
          </p:cNvCxnSpPr>
          <p:nvPr/>
        </p:nvCxnSpPr>
        <p:spPr>
          <a:xfrm rot="5400000">
            <a:off x="6680928" y="1533720"/>
            <a:ext cx="2469152" cy="3414485"/>
          </a:xfrm>
          <a:prstGeom prst="bentConnector3">
            <a:avLst>
              <a:gd name="adj1" fmla="val 10294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2" descr="Pen Basic Straight Lineal icon">
            <a:extLst>
              <a:ext uri="{FF2B5EF4-FFF2-40B4-BE49-F238E27FC236}">
                <a16:creationId xmlns:a16="http://schemas.microsoft.com/office/drawing/2014/main" id="{C989CD68-CF3E-45A7-B3AD-8DCFD80779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618" y="4020942"/>
            <a:ext cx="760194" cy="760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092563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Shared Buffer</a:t>
            </a:r>
            <a:endParaRPr lang="ko-KR" altLang="en-US" sz="36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A0F07F66-9F8C-4015-92E0-7E90D68CAF6E}"/>
              </a:ext>
            </a:extLst>
          </p:cNvPr>
          <p:cNvGrpSpPr/>
          <p:nvPr/>
        </p:nvGrpSpPr>
        <p:grpSpPr>
          <a:xfrm>
            <a:off x="291192" y="2469711"/>
            <a:ext cx="3091306" cy="1664012"/>
            <a:chOff x="7878199" y="3367620"/>
            <a:chExt cx="3091306" cy="1664012"/>
          </a:xfrm>
        </p:grpSpPr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1DDA338F-3C0C-4DFB-BB90-5AFDD9D64B8D}"/>
                </a:ext>
              </a:extLst>
            </p:cNvPr>
            <p:cNvSpPr/>
            <p:nvPr/>
          </p:nvSpPr>
          <p:spPr>
            <a:xfrm>
              <a:off x="8187267" y="3421184"/>
              <a:ext cx="2782238" cy="1610448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altLang="ko-KR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r>
                <a:rPr lang="en-US" altLang="ko-KR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string name</a:t>
              </a:r>
            </a:p>
            <a:p>
              <a:r>
                <a:rPr lang="en-US" altLang="ko-KR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string message</a:t>
              </a:r>
            </a:p>
          </p:txBody>
        </p:sp>
        <p:sp>
          <p:nvSpPr>
            <p:cNvPr id="45" name="사각형: 둥근 모서리 44">
              <a:extLst>
                <a:ext uri="{FF2B5EF4-FFF2-40B4-BE49-F238E27FC236}">
                  <a16:creationId xmlns:a16="http://schemas.microsoft.com/office/drawing/2014/main" id="{B0F9F755-4B0E-4245-81A1-C66CEE840461}"/>
                </a:ext>
              </a:extLst>
            </p:cNvPr>
            <p:cNvSpPr/>
            <p:nvPr/>
          </p:nvSpPr>
          <p:spPr>
            <a:xfrm>
              <a:off x="7878199" y="3367620"/>
              <a:ext cx="1500958" cy="535545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채팅 패킷</a:t>
              </a:r>
            </a:p>
          </p:txBody>
        </p:sp>
      </p:grp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E686DFAF-BBB5-42E1-BF59-D271BD8BF041}"/>
              </a:ext>
            </a:extLst>
          </p:cNvPr>
          <p:cNvSpPr/>
          <p:nvPr/>
        </p:nvSpPr>
        <p:spPr>
          <a:xfrm>
            <a:off x="8860371" y="2480033"/>
            <a:ext cx="2919905" cy="64395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Shared Buffer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" name="말풍선: 타원형 1">
            <a:extLst>
              <a:ext uri="{FF2B5EF4-FFF2-40B4-BE49-F238E27FC236}">
                <a16:creationId xmlns:a16="http://schemas.microsoft.com/office/drawing/2014/main" id="{108F6AD8-AD80-4992-B807-31D8FAF2486B}"/>
              </a:ext>
            </a:extLst>
          </p:cNvPr>
          <p:cNvSpPr/>
          <p:nvPr/>
        </p:nvSpPr>
        <p:spPr>
          <a:xfrm>
            <a:off x="4792851" y="71304"/>
            <a:ext cx="2606297" cy="1314148"/>
          </a:xfrm>
          <a:prstGeom prst="wedgeEllipseCallout">
            <a:avLst>
              <a:gd name="adj1" fmla="val 60548"/>
              <a:gd name="adj2" fmla="val 36476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나도 </a:t>
            </a:r>
            <a:r>
              <a:rPr lang="ko-KR" altLang="en-US" sz="2400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주셈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5" name="연결선: 꺾임 4">
            <a:extLst>
              <a:ext uri="{FF2B5EF4-FFF2-40B4-BE49-F238E27FC236}">
                <a16:creationId xmlns:a16="http://schemas.microsoft.com/office/drawing/2014/main" id="{C3DD6447-0A38-47BD-865C-66D2967088E8}"/>
              </a:ext>
            </a:extLst>
          </p:cNvPr>
          <p:cNvCxnSpPr>
            <a:cxnSpLocks/>
            <a:stCxn id="51" idx="2"/>
            <a:endCxn id="55" idx="3"/>
          </p:cNvCxnSpPr>
          <p:nvPr/>
        </p:nvCxnSpPr>
        <p:spPr>
          <a:xfrm rot="5400000">
            <a:off x="8599796" y="3060608"/>
            <a:ext cx="1657152" cy="1783905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E00BA02F-F453-4FCE-AAB8-749DBD6B069D}"/>
              </a:ext>
            </a:extLst>
          </p:cNvPr>
          <p:cNvSpPr/>
          <p:nvPr/>
        </p:nvSpPr>
        <p:spPr>
          <a:xfrm>
            <a:off x="4571142" y="5144526"/>
            <a:ext cx="32588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WriteCursor</a:t>
            </a:r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~</a:t>
            </a:r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끝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5DA2612-13A8-41FD-ABA1-F1105DE165FC}"/>
              </a:ext>
            </a:extLst>
          </p:cNvPr>
          <p:cNvGrpSpPr/>
          <p:nvPr/>
        </p:nvGrpSpPr>
        <p:grpSpPr>
          <a:xfrm>
            <a:off x="3880102" y="4475538"/>
            <a:ext cx="4656317" cy="611195"/>
            <a:chOff x="3880102" y="4475538"/>
            <a:chExt cx="4656317" cy="611195"/>
          </a:xfrm>
        </p:grpSpPr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FDEE8FD4-C8DD-46AF-ACDA-C6573537A8A2}"/>
                </a:ext>
              </a:extLst>
            </p:cNvPr>
            <p:cNvGrpSpPr/>
            <p:nvPr/>
          </p:nvGrpSpPr>
          <p:grpSpPr>
            <a:xfrm>
              <a:off x="3880102" y="4475538"/>
              <a:ext cx="4656317" cy="611195"/>
              <a:chOff x="3839557" y="4110086"/>
              <a:chExt cx="4663420" cy="547096"/>
            </a:xfrm>
          </p:grpSpPr>
          <p:sp>
            <p:nvSpPr>
              <p:cNvPr id="55" name="사각형: 둥근 모서리 54">
                <a:extLst>
                  <a:ext uri="{FF2B5EF4-FFF2-40B4-BE49-F238E27FC236}">
                    <a16:creationId xmlns:a16="http://schemas.microsoft.com/office/drawing/2014/main" id="{B20AB3A5-B179-4012-904C-5D4C8ED89A1A}"/>
                  </a:ext>
                </a:extLst>
              </p:cNvPr>
              <p:cNvSpPr/>
              <p:nvPr/>
            </p:nvSpPr>
            <p:spPr>
              <a:xfrm>
                <a:off x="3839557" y="4110086"/>
                <a:ext cx="4663420" cy="547096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cxnSp>
            <p:nvCxnSpPr>
              <p:cNvPr id="56" name="직선 연결선 55">
                <a:extLst>
                  <a:ext uri="{FF2B5EF4-FFF2-40B4-BE49-F238E27FC236}">
                    <a16:creationId xmlns:a16="http://schemas.microsoft.com/office/drawing/2014/main" id="{A9CD5FD8-11D8-441E-A10B-C09B9E58F689}"/>
                  </a:ext>
                </a:extLst>
              </p:cNvPr>
              <p:cNvCxnSpPr/>
              <p:nvPr/>
            </p:nvCxnSpPr>
            <p:spPr>
              <a:xfrm>
                <a:off x="422320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직선 연결선 56">
                <a:extLst>
                  <a:ext uri="{FF2B5EF4-FFF2-40B4-BE49-F238E27FC236}">
                    <a16:creationId xmlns:a16="http://schemas.microsoft.com/office/drawing/2014/main" id="{3F55BC2A-661D-4F8F-973D-D4F1FAD77540}"/>
                  </a:ext>
                </a:extLst>
              </p:cNvPr>
              <p:cNvCxnSpPr/>
              <p:nvPr/>
            </p:nvCxnSpPr>
            <p:spPr>
              <a:xfrm>
                <a:off x="461127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직선 연결선 57">
                <a:extLst>
                  <a:ext uri="{FF2B5EF4-FFF2-40B4-BE49-F238E27FC236}">
                    <a16:creationId xmlns:a16="http://schemas.microsoft.com/office/drawing/2014/main" id="{49E97E8E-D08C-4155-BDD9-342D1B5EBE29}"/>
                  </a:ext>
                </a:extLst>
              </p:cNvPr>
              <p:cNvCxnSpPr/>
              <p:nvPr/>
            </p:nvCxnSpPr>
            <p:spPr>
              <a:xfrm>
                <a:off x="499934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 58">
                <a:extLst>
                  <a:ext uri="{FF2B5EF4-FFF2-40B4-BE49-F238E27FC236}">
                    <a16:creationId xmlns:a16="http://schemas.microsoft.com/office/drawing/2014/main" id="{7758594A-E06A-4B97-B4FB-AAF11CB924EC}"/>
                  </a:ext>
                </a:extLst>
              </p:cNvPr>
              <p:cNvCxnSpPr/>
              <p:nvPr/>
            </p:nvCxnSpPr>
            <p:spPr>
              <a:xfrm>
                <a:off x="538741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직선 연결선 59">
                <a:extLst>
                  <a:ext uri="{FF2B5EF4-FFF2-40B4-BE49-F238E27FC236}">
                    <a16:creationId xmlns:a16="http://schemas.microsoft.com/office/drawing/2014/main" id="{C145F6B3-3DE4-44C1-A75D-986F29EEE030}"/>
                  </a:ext>
                </a:extLst>
              </p:cNvPr>
              <p:cNvCxnSpPr/>
              <p:nvPr/>
            </p:nvCxnSpPr>
            <p:spPr>
              <a:xfrm>
                <a:off x="577548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직선 연결선 60">
                <a:extLst>
                  <a:ext uri="{FF2B5EF4-FFF2-40B4-BE49-F238E27FC236}">
                    <a16:creationId xmlns:a16="http://schemas.microsoft.com/office/drawing/2014/main" id="{FD82434F-209F-4DFE-BE21-FBACD2BD08A4}"/>
                  </a:ext>
                </a:extLst>
              </p:cNvPr>
              <p:cNvCxnSpPr/>
              <p:nvPr/>
            </p:nvCxnSpPr>
            <p:spPr>
              <a:xfrm>
                <a:off x="616355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직선 연결선 61">
                <a:extLst>
                  <a:ext uri="{FF2B5EF4-FFF2-40B4-BE49-F238E27FC236}">
                    <a16:creationId xmlns:a16="http://schemas.microsoft.com/office/drawing/2014/main" id="{24B6B45A-1AFD-4AED-B876-11E3680D1372}"/>
                  </a:ext>
                </a:extLst>
              </p:cNvPr>
              <p:cNvCxnSpPr/>
              <p:nvPr/>
            </p:nvCxnSpPr>
            <p:spPr>
              <a:xfrm>
                <a:off x="655162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직선 연결선 62">
                <a:extLst>
                  <a:ext uri="{FF2B5EF4-FFF2-40B4-BE49-F238E27FC236}">
                    <a16:creationId xmlns:a16="http://schemas.microsoft.com/office/drawing/2014/main" id="{FAB3857C-7DF6-4CCA-96AC-EA0E47CEECE7}"/>
                  </a:ext>
                </a:extLst>
              </p:cNvPr>
              <p:cNvCxnSpPr/>
              <p:nvPr/>
            </p:nvCxnSpPr>
            <p:spPr>
              <a:xfrm>
                <a:off x="693969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직선 연결선 63">
                <a:extLst>
                  <a:ext uri="{FF2B5EF4-FFF2-40B4-BE49-F238E27FC236}">
                    <a16:creationId xmlns:a16="http://schemas.microsoft.com/office/drawing/2014/main" id="{3EC52C25-BF61-4152-BA9B-D117AF865393}"/>
                  </a:ext>
                </a:extLst>
              </p:cNvPr>
              <p:cNvCxnSpPr/>
              <p:nvPr/>
            </p:nvCxnSpPr>
            <p:spPr>
              <a:xfrm>
                <a:off x="732776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직선 연결선 64">
                <a:extLst>
                  <a:ext uri="{FF2B5EF4-FFF2-40B4-BE49-F238E27FC236}">
                    <a16:creationId xmlns:a16="http://schemas.microsoft.com/office/drawing/2014/main" id="{06C1DC27-C7A9-4640-8DF0-7453D69AB6C4}"/>
                  </a:ext>
                </a:extLst>
              </p:cNvPr>
              <p:cNvCxnSpPr/>
              <p:nvPr/>
            </p:nvCxnSpPr>
            <p:spPr>
              <a:xfrm>
                <a:off x="771583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직선 연결선 65">
                <a:extLst>
                  <a:ext uri="{FF2B5EF4-FFF2-40B4-BE49-F238E27FC236}">
                    <a16:creationId xmlns:a16="http://schemas.microsoft.com/office/drawing/2014/main" id="{0C8A79A3-4643-46A8-B4AF-A658A236759B}"/>
                  </a:ext>
                </a:extLst>
              </p:cNvPr>
              <p:cNvCxnSpPr/>
              <p:nvPr/>
            </p:nvCxnSpPr>
            <p:spPr>
              <a:xfrm>
                <a:off x="810390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EF370378-27FE-46A4-B6D6-E16F9AFF1A99}"/>
                </a:ext>
              </a:extLst>
            </p:cNvPr>
            <p:cNvSpPr/>
            <p:nvPr/>
          </p:nvSpPr>
          <p:spPr>
            <a:xfrm>
              <a:off x="3932253" y="4534292"/>
              <a:ext cx="270087" cy="495607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D2583804-126B-42F8-B7CF-B7D37AA4B565}"/>
                </a:ext>
              </a:extLst>
            </p:cNvPr>
            <p:cNvSpPr/>
            <p:nvPr/>
          </p:nvSpPr>
          <p:spPr>
            <a:xfrm>
              <a:off x="4320201" y="4533331"/>
              <a:ext cx="270087" cy="495607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9175814D-77B9-4630-931B-5AC7311FADFF}"/>
                </a:ext>
              </a:extLst>
            </p:cNvPr>
            <p:cNvSpPr/>
            <p:nvPr/>
          </p:nvSpPr>
          <p:spPr>
            <a:xfrm>
              <a:off x="4699416" y="4533330"/>
              <a:ext cx="270087" cy="49560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사각형: 둥근 모서리 32">
              <a:extLst>
                <a:ext uri="{FF2B5EF4-FFF2-40B4-BE49-F238E27FC236}">
                  <a16:creationId xmlns:a16="http://schemas.microsoft.com/office/drawing/2014/main" id="{7859D0ED-AD9D-493A-ACA2-59006C135ED5}"/>
                </a:ext>
              </a:extLst>
            </p:cNvPr>
            <p:cNvSpPr/>
            <p:nvPr/>
          </p:nvSpPr>
          <p:spPr>
            <a:xfrm>
              <a:off x="5098051" y="4533330"/>
              <a:ext cx="270087" cy="49560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B1131513-C56E-4870-90DF-6FA9F0FFA576}"/>
                </a:ext>
              </a:extLst>
            </p:cNvPr>
            <p:cNvSpPr/>
            <p:nvPr/>
          </p:nvSpPr>
          <p:spPr>
            <a:xfrm>
              <a:off x="5487084" y="4533330"/>
              <a:ext cx="270087" cy="49560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EC5757D9-64FE-40B5-8357-1B8E6059A32F}"/>
              </a:ext>
            </a:extLst>
          </p:cNvPr>
          <p:cNvGrpSpPr/>
          <p:nvPr/>
        </p:nvGrpSpPr>
        <p:grpSpPr>
          <a:xfrm>
            <a:off x="7922559" y="342374"/>
            <a:ext cx="3091306" cy="1664012"/>
            <a:chOff x="7878199" y="3367620"/>
            <a:chExt cx="3091306" cy="1664012"/>
          </a:xfrm>
        </p:grpSpPr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F97C998C-C949-46C0-957D-B87D673BDB93}"/>
                </a:ext>
              </a:extLst>
            </p:cNvPr>
            <p:cNvSpPr/>
            <p:nvPr/>
          </p:nvSpPr>
          <p:spPr>
            <a:xfrm>
              <a:off x="8187267" y="3421184"/>
              <a:ext cx="2782238" cy="1610448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altLang="ko-KR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r>
                <a:rPr lang="en-US" altLang="ko-KR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string name</a:t>
              </a:r>
            </a:p>
            <a:p>
              <a:r>
                <a:rPr lang="en-US" altLang="ko-KR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string message</a:t>
              </a:r>
            </a:p>
          </p:txBody>
        </p:sp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8B49ED2B-D223-4009-BA1A-2B007BC71999}"/>
                </a:ext>
              </a:extLst>
            </p:cNvPr>
            <p:cNvSpPr/>
            <p:nvPr/>
          </p:nvSpPr>
          <p:spPr>
            <a:xfrm>
              <a:off x="7878199" y="3367620"/>
              <a:ext cx="1500958" cy="535545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채팅 패킷</a:t>
              </a:r>
            </a:p>
          </p:txBody>
        </p:sp>
      </p:grpSp>
      <p:cxnSp>
        <p:nvCxnSpPr>
          <p:cNvPr id="46" name="연결선: 꺾임 45">
            <a:extLst>
              <a:ext uri="{FF2B5EF4-FFF2-40B4-BE49-F238E27FC236}">
                <a16:creationId xmlns:a16="http://schemas.microsoft.com/office/drawing/2014/main" id="{6AE629E1-4D0E-4721-93DC-4BAF5C018B49}"/>
              </a:ext>
            </a:extLst>
          </p:cNvPr>
          <p:cNvCxnSpPr>
            <a:cxnSpLocks/>
          </p:cNvCxnSpPr>
          <p:nvPr/>
        </p:nvCxnSpPr>
        <p:spPr>
          <a:xfrm rot="16200000" flipH="1">
            <a:off x="2612034" y="3513067"/>
            <a:ext cx="647413" cy="1888723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4CDB12FE-0596-432E-8541-696E7C9C18EE}"/>
              </a:ext>
            </a:extLst>
          </p:cNvPr>
          <p:cNvCxnSpPr>
            <a:cxnSpLocks/>
          </p:cNvCxnSpPr>
          <p:nvPr/>
        </p:nvCxnSpPr>
        <p:spPr>
          <a:xfrm rot="5400000">
            <a:off x="6680928" y="1533720"/>
            <a:ext cx="2469152" cy="3414485"/>
          </a:xfrm>
          <a:prstGeom prst="bentConnector3">
            <a:avLst>
              <a:gd name="adj1" fmla="val 10294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2" descr="Pen Basic Straight Lineal icon">
            <a:extLst>
              <a:ext uri="{FF2B5EF4-FFF2-40B4-BE49-F238E27FC236}">
                <a16:creationId xmlns:a16="http://schemas.microsoft.com/office/drawing/2014/main" id="{F3731EDE-6AE2-4DE0-B9C0-AB2127F44A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3306" y="4016758"/>
            <a:ext cx="760194" cy="760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 descr="Pen Basic Straight Lineal icon">
            <a:extLst>
              <a:ext uri="{FF2B5EF4-FFF2-40B4-BE49-F238E27FC236}">
                <a16:creationId xmlns:a16="http://schemas.microsoft.com/office/drawing/2014/main" id="{46ECEF89-31FA-420E-8A27-653DA7687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5538" y="4016758"/>
            <a:ext cx="760194" cy="760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643878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>
            <a:extLst>
              <a:ext uri="{FF2B5EF4-FFF2-40B4-BE49-F238E27FC236}">
                <a16:creationId xmlns:a16="http://schemas.microsoft.com/office/drawing/2014/main" id="{A0F07F66-9F8C-4015-92E0-7E90D68CAF6E}"/>
              </a:ext>
            </a:extLst>
          </p:cNvPr>
          <p:cNvGrpSpPr/>
          <p:nvPr/>
        </p:nvGrpSpPr>
        <p:grpSpPr>
          <a:xfrm>
            <a:off x="291192" y="2469711"/>
            <a:ext cx="3091306" cy="1664012"/>
            <a:chOff x="7878199" y="3367620"/>
            <a:chExt cx="3091306" cy="1664012"/>
          </a:xfrm>
        </p:grpSpPr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1DDA338F-3C0C-4DFB-BB90-5AFDD9D64B8D}"/>
                </a:ext>
              </a:extLst>
            </p:cNvPr>
            <p:cNvSpPr/>
            <p:nvPr/>
          </p:nvSpPr>
          <p:spPr>
            <a:xfrm>
              <a:off x="8187267" y="3421184"/>
              <a:ext cx="2782238" cy="1610448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altLang="ko-KR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r>
                <a:rPr lang="en-US" altLang="ko-KR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string name</a:t>
              </a:r>
            </a:p>
            <a:p>
              <a:r>
                <a:rPr lang="en-US" altLang="ko-KR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string message</a:t>
              </a:r>
            </a:p>
          </p:txBody>
        </p:sp>
        <p:sp>
          <p:nvSpPr>
            <p:cNvPr id="45" name="사각형: 둥근 모서리 44">
              <a:extLst>
                <a:ext uri="{FF2B5EF4-FFF2-40B4-BE49-F238E27FC236}">
                  <a16:creationId xmlns:a16="http://schemas.microsoft.com/office/drawing/2014/main" id="{B0F9F755-4B0E-4245-81A1-C66CEE840461}"/>
                </a:ext>
              </a:extLst>
            </p:cNvPr>
            <p:cNvSpPr/>
            <p:nvPr/>
          </p:nvSpPr>
          <p:spPr>
            <a:xfrm>
              <a:off x="7878199" y="3367620"/>
              <a:ext cx="1500958" cy="535545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채팅 패킷</a:t>
              </a:r>
            </a:p>
          </p:txBody>
        </p:sp>
      </p:grp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E686DFAF-BBB5-42E1-BF59-D271BD8BF041}"/>
              </a:ext>
            </a:extLst>
          </p:cNvPr>
          <p:cNvSpPr/>
          <p:nvPr/>
        </p:nvSpPr>
        <p:spPr>
          <a:xfrm>
            <a:off x="8860371" y="2480033"/>
            <a:ext cx="2919905" cy="64395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Shared Buffer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" name="말풍선: 타원형 1">
            <a:extLst>
              <a:ext uri="{FF2B5EF4-FFF2-40B4-BE49-F238E27FC236}">
                <a16:creationId xmlns:a16="http://schemas.microsoft.com/office/drawing/2014/main" id="{108F6AD8-AD80-4992-B807-31D8FAF2486B}"/>
              </a:ext>
            </a:extLst>
          </p:cNvPr>
          <p:cNvSpPr/>
          <p:nvPr/>
        </p:nvSpPr>
        <p:spPr>
          <a:xfrm>
            <a:off x="4792851" y="71304"/>
            <a:ext cx="2606297" cy="1314148"/>
          </a:xfrm>
          <a:prstGeom prst="wedgeEllipseCallout">
            <a:avLst>
              <a:gd name="adj1" fmla="val 60548"/>
              <a:gd name="adj2" fmla="val 36476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나도 </a:t>
            </a:r>
            <a:r>
              <a:rPr lang="ko-KR" altLang="en-US" sz="2400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주셈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5" name="연결선: 꺾임 4">
            <a:extLst>
              <a:ext uri="{FF2B5EF4-FFF2-40B4-BE49-F238E27FC236}">
                <a16:creationId xmlns:a16="http://schemas.microsoft.com/office/drawing/2014/main" id="{C3DD6447-0A38-47BD-865C-66D2967088E8}"/>
              </a:ext>
            </a:extLst>
          </p:cNvPr>
          <p:cNvCxnSpPr>
            <a:cxnSpLocks/>
            <a:stCxn id="51" idx="2"/>
            <a:endCxn id="55" idx="3"/>
          </p:cNvCxnSpPr>
          <p:nvPr/>
        </p:nvCxnSpPr>
        <p:spPr>
          <a:xfrm rot="5400000">
            <a:off x="8599796" y="3060608"/>
            <a:ext cx="1657152" cy="1783905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E00BA02F-F453-4FCE-AAB8-749DBD6B069D}"/>
              </a:ext>
            </a:extLst>
          </p:cNvPr>
          <p:cNvSpPr/>
          <p:nvPr/>
        </p:nvSpPr>
        <p:spPr>
          <a:xfrm>
            <a:off x="4571142" y="5144526"/>
            <a:ext cx="32588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WriteCursor</a:t>
            </a:r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~</a:t>
            </a:r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끝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5DA2612-13A8-41FD-ABA1-F1105DE165FC}"/>
              </a:ext>
            </a:extLst>
          </p:cNvPr>
          <p:cNvGrpSpPr/>
          <p:nvPr/>
        </p:nvGrpSpPr>
        <p:grpSpPr>
          <a:xfrm>
            <a:off x="3880102" y="4475538"/>
            <a:ext cx="4656317" cy="611195"/>
            <a:chOff x="3880102" y="4475538"/>
            <a:chExt cx="4656317" cy="611195"/>
          </a:xfrm>
        </p:grpSpPr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FDEE8FD4-C8DD-46AF-ACDA-C6573537A8A2}"/>
                </a:ext>
              </a:extLst>
            </p:cNvPr>
            <p:cNvGrpSpPr/>
            <p:nvPr/>
          </p:nvGrpSpPr>
          <p:grpSpPr>
            <a:xfrm>
              <a:off x="3880102" y="4475538"/>
              <a:ext cx="4656317" cy="611195"/>
              <a:chOff x="3839557" y="4110086"/>
              <a:chExt cx="4663420" cy="547096"/>
            </a:xfrm>
          </p:grpSpPr>
          <p:sp>
            <p:nvSpPr>
              <p:cNvPr id="55" name="사각형: 둥근 모서리 54">
                <a:extLst>
                  <a:ext uri="{FF2B5EF4-FFF2-40B4-BE49-F238E27FC236}">
                    <a16:creationId xmlns:a16="http://schemas.microsoft.com/office/drawing/2014/main" id="{B20AB3A5-B179-4012-904C-5D4C8ED89A1A}"/>
                  </a:ext>
                </a:extLst>
              </p:cNvPr>
              <p:cNvSpPr/>
              <p:nvPr/>
            </p:nvSpPr>
            <p:spPr>
              <a:xfrm>
                <a:off x="3839557" y="4110086"/>
                <a:ext cx="4663420" cy="547096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cxnSp>
            <p:nvCxnSpPr>
              <p:cNvPr id="56" name="직선 연결선 55">
                <a:extLst>
                  <a:ext uri="{FF2B5EF4-FFF2-40B4-BE49-F238E27FC236}">
                    <a16:creationId xmlns:a16="http://schemas.microsoft.com/office/drawing/2014/main" id="{A9CD5FD8-11D8-441E-A10B-C09B9E58F689}"/>
                  </a:ext>
                </a:extLst>
              </p:cNvPr>
              <p:cNvCxnSpPr/>
              <p:nvPr/>
            </p:nvCxnSpPr>
            <p:spPr>
              <a:xfrm>
                <a:off x="422320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직선 연결선 56">
                <a:extLst>
                  <a:ext uri="{FF2B5EF4-FFF2-40B4-BE49-F238E27FC236}">
                    <a16:creationId xmlns:a16="http://schemas.microsoft.com/office/drawing/2014/main" id="{3F55BC2A-661D-4F8F-973D-D4F1FAD77540}"/>
                  </a:ext>
                </a:extLst>
              </p:cNvPr>
              <p:cNvCxnSpPr/>
              <p:nvPr/>
            </p:nvCxnSpPr>
            <p:spPr>
              <a:xfrm>
                <a:off x="461127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직선 연결선 57">
                <a:extLst>
                  <a:ext uri="{FF2B5EF4-FFF2-40B4-BE49-F238E27FC236}">
                    <a16:creationId xmlns:a16="http://schemas.microsoft.com/office/drawing/2014/main" id="{49E97E8E-D08C-4155-BDD9-342D1B5EBE29}"/>
                  </a:ext>
                </a:extLst>
              </p:cNvPr>
              <p:cNvCxnSpPr/>
              <p:nvPr/>
            </p:nvCxnSpPr>
            <p:spPr>
              <a:xfrm>
                <a:off x="499934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 58">
                <a:extLst>
                  <a:ext uri="{FF2B5EF4-FFF2-40B4-BE49-F238E27FC236}">
                    <a16:creationId xmlns:a16="http://schemas.microsoft.com/office/drawing/2014/main" id="{7758594A-E06A-4B97-B4FB-AAF11CB924EC}"/>
                  </a:ext>
                </a:extLst>
              </p:cNvPr>
              <p:cNvCxnSpPr/>
              <p:nvPr/>
            </p:nvCxnSpPr>
            <p:spPr>
              <a:xfrm>
                <a:off x="538741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직선 연결선 59">
                <a:extLst>
                  <a:ext uri="{FF2B5EF4-FFF2-40B4-BE49-F238E27FC236}">
                    <a16:creationId xmlns:a16="http://schemas.microsoft.com/office/drawing/2014/main" id="{C145F6B3-3DE4-44C1-A75D-986F29EEE030}"/>
                  </a:ext>
                </a:extLst>
              </p:cNvPr>
              <p:cNvCxnSpPr/>
              <p:nvPr/>
            </p:nvCxnSpPr>
            <p:spPr>
              <a:xfrm>
                <a:off x="577548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직선 연결선 60">
                <a:extLst>
                  <a:ext uri="{FF2B5EF4-FFF2-40B4-BE49-F238E27FC236}">
                    <a16:creationId xmlns:a16="http://schemas.microsoft.com/office/drawing/2014/main" id="{FD82434F-209F-4DFE-BE21-FBACD2BD08A4}"/>
                  </a:ext>
                </a:extLst>
              </p:cNvPr>
              <p:cNvCxnSpPr/>
              <p:nvPr/>
            </p:nvCxnSpPr>
            <p:spPr>
              <a:xfrm>
                <a:off x="616355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직선 연결선 61">
                <a:extLst>
                  <a:ext uri="{FF2B5EF4-FFF2-40B4-BE49-F238E27FC236}">
                    <a16:creationId xmlns:a16="http://schemas.microsoft.com/office/drawing/2014/main" id="{24B6B45A-1AFD-4AED-B876-11E3680D1372}"/>
                  </a:ext>
                </a:extLst>
              </p:cNvPr>
              <p:cNvCxnSpPr/>
              <p:nvPr/>
            </p:nvCxnSpPr>
            <p:spPr>
              <a:xfrm>
                <a:off x="655162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직선 연결선 62">
                <a:extLst>
                  <a:ext uri="{FF2B5EF4-FFF2-40B4-BE49-F238E27FC236}">
                    <a16:creationId xmlns:a16="http://schemas.microsoft.com/office/drawing/2014/main" id="{FAB3857C-7DF6-4CCA-96AC-EA0E47CEECE7}"/>
                  </a:ext>
                </a:extLst>
              </p:cNvPr>
              <p:cNvCxnSpPr/>
              <p:nvPr/>
            </p:nvCxnSpPr>
            <p:spPr>
              <a:xfrm>
                <a:off x="693969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직선 연결선 63">
                <a:extLst>
                  <a:ext uri="{FF2B5EF4-FFF2-40B4-BE49-F238E27FC236}">
                    <a16:creationId xmlns:a16="http://schemas.microsoft.com/office/drawing/2014/main" id="{3EC52C25-BF61-4152-BA9B-D117AF865393}"/>
                  </a:ext>
                </a:extLst>
              </p:cNvPr>
              <p:cNvCxnSpPr/>
              <p:nvPr/>
            </p:nvCxnSpPr>
            <p:spPr>
              <a:xfrm>
                <a:off x="732776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직선 연결선 64">
                <a:extLst>
                  <a:ext uri="{FF2B5EF4-FFF2-40B4-BE49-F238E27FC236}">
                    <a16:creationId xmlns:a16="http://schemas.microsoft.com/office/drawing/2014/main" id="{06C1DC27-C7A9-4640-8DF0-7453D69AB6C4}"/>
                  </a:ext>
                </a:extLst>
              </p:cNvPr>
              <p:cNvCxnSpPr/>
              <p:nvPr/>
            </p:nvCxnSpPr>
            <p:spPr>
              <a:xfrm>
                <a:off x="771583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직선 연결선 65">
                <a:extLst>
                  <a:ext uri="{FF2B5EF4-FFF2-40B4-BE49-F238E27FC236}">
                    <a16:creationId xmlns:a16="http://schemas.microsoft.com/office/drawing/2014/main" id="{0C8A79A3-4643-46A8-B4AF-A658A236759B}"/>
                  </a:ext>
                </a:extLst>
              </p:cNvPr>
              <p:cNvCxnSpPr/>
              <p:nvPr/>
            </p:nvCxnSpPr>
            <p:spPr>
              <a:xfrm>
                <a:off x="810390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EF370378-27FE-46A4-B6D6-E16F9AFF1A99}"/>
                </a:ext>
              </a:extLst>
            </p:cNvPr>
            <p:cNvSpPr/>
            <p:nvPr/>
          </p:nvSpPr>
          <p:spPr>
            <a:xfrm>
              <a:off x="3932253" y="4534292"/>
              <a:ext cx="270087" cy="495607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D2583804-126B-42F8-B7CF-B7D37AA4B565}"/>
                </a:ext>
              </a:extLst>
            </p:cNvPr>
            <p:cNvSpPr/>
            <p:nvPr/>
          </p:nvSpPr>
          <p:spPr>
            <a:xfrm>
              <a:off x="4320201" y="4533331"/>
              <a:ext cx="270087" cy="495607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9175814D-77B9-4630-931B-5AC7311FADFF}"/>
                </a:ext>
              </a:extLst>
            </p:cNvPr>
            <p:cNvSpPr/>
            <p:nvPr/>
          </p:nvSpPr>
          <p:spPr>
            <a:xfrm>
              <a:off x="4699416" y="4533330"/>
              <a:ext cx="270087" cy="49560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사각형: 둥근 모서리 32">
              <a:extLst>
                <a:ext uri="{FF2B5EF4-FFF2-40B4-BE49-F238E27FC236}">
                  <a16:creationId xmlns:a16="http://schemas.microsoft.com/office/drawing/2014/main" id="{7859D0ED-AD9D-493A-ACA2-59006C135ED5}"/>
                </a:ext>
              </a:extLst>
            </p:cNvPr>
            <p:cNvSpPr/>
            <p:nvPr/>
          </p:nvSpPr>
          <p:spPr>
            <a:xfrm>
              <a:off x="5098051" y="4533330"/>
              <a:ext cx="270087" cy="49560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B1131513-C56E-4870-90DF-6FA9F0FFA576}"/>
                </a:ext>
              </a:extLst>
            </p:cNvPr>
            <p:cNvSpPr/>
            <p:nvPr/>
          </p:nvSpPr>
          <p:spPr>
            <a:xfrm>
              <a:off x="5487084" y="4533330"/>
              <a:ext cx="270087" cy="49560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EC5757D9-64FE-40B5-8357-1B8E6059A32F}"/>
              </a:ext>
            </a:extLst>
          </p:cNvPr>
          <p:cNvGrpSpPr/>
          <p:nvPr/>
        </p:nvGrpSpPr>
        <p:grpSpPr>
          <a:xfrm>
            <a:off x="7922559" y="342374"/>
            <a:ext cx="3091306" cy="1664012"/>
            <a:chOff x="7878199" y="3367620"/>
            <a:chExt cx="3091306" cy="1664012"/>
          </a:xfrm>
        </p:grpSpPr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F97C998C-C949-46C0-957D-B87D673BDB93}"/>
                </a:ext>
              </a:extLst>
            </p:cNvPr>
            <p:cNvSpPr/>
            <p:nvPr/>
          </p:nvSpPr>
          <p:spPr>
            <a:xfrm>
              <a:off x="8187267" y="3421184"/>
              <a:ext cx="2782238" cy="1610448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altLang="ko-KR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r>
                <a:rPr lang="en-US" altLang="ko-KR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string name</a:t>
              </a:r>
            </a:p>
            <a:p>
              <a:r>
                <a:rPr lang="en-US" altLang="ko-KR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string message</a:t>
              </a:r>
            </a:p>
          </p:txBody>
        </p:sp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8B49ED2B-D223-4009-BA1A-2B007BC71999}"/>
                </a:ext>
              </a:extLst>
            </p:cNvPr>
            <p:cNvSpPr/>
            <p:nvPr/>
          </p:nvSpPr>
          <p:spPr>
            <a:xfrm>
              <a:off x="7878199" y="3367620"/>
              <a:ext cx="1500958" cy="535545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채팅 패킷</a:t>
              </a:r>
            </a:p>
          </p:txBody>
        </p:sp>
      </p:grpSp>
      <p:cxnSp>
        <p:nvCxnSpPr>
          <p:cNvPr id="46" name="연결선: 꺾임 45">
            <a:extLst>
              <a:ext uri="{FF2B5EF4-FFF2-40B4-BE49-F238E27FC236}">
                <a16:creationId xmlns:a16="http://schemas.microsoft.com/office/drawing/2014/main" id="{6AE629E1-4D0E-4721-93DC-4BAF5C018B49}"/>
              </a:ext>
            </a:extLst>
          </p:cNvPr>
          <p:cNvCxnSpPr>
            <a:cxnSpLocks/>
          </p:cNvCxnSpPr>
          <p:nvPr/>
        </p:nvCxnSpPr>
        <p:spPr>
          <a:xfrm rot="16200000" flipH="1">
            <a:off x="2612034" y="3513067"/>
            <a:ext cx="647413" cy="1888723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4CDB12FE-0596-432E-8541-696E7C9C18EE}"/>
              </a:ext>
            </a:extLst>
          </p:cNvPr>
          <p:cNvCxnSpPr>
            <a:cxnSpLocks/>
          </p:cNvCxnSpPr>
          <p:nvPr/>
        </p:nvCxnSpPr>
        <p:spPr>
          <a:xfrm rot="5400000">
            <a:off x="6680928" y="1533720"/>
            <a:ext cx="2469152" cy="3414485"/>
          </a:xfrm>
          <a:prstGeom prst="bentConnector3">
            <a:avLst>
              <a:gd name="adj1" fmla="val 10294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D76665E3-0C3C-4123-A513-C667E721F03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Shared Buffer</a:t>
            </a:r>
            <a:endParaRPr lang="ko-KR" altLang="en-US" sz="36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EB495A4B-0F9F-4775-9BB1-86B98DD44B3C}"/>
              </a:ext>
            </a:extLst>
          </p:cNvPr>
          <p:cNvSpPr/>
          <p:nvPr/>
        </p:nvSpPr>
        <p:spPr>
          <a:xfrm>
            <a:off x="2609307" y="2655370"/>
            <a:ext cx="6973384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5400" dirty="0" err="1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WriteCursor</a:t>
            </a:r>
            <a:r>
              <a:rPr lang="ko-KR" altLang="en-US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가 </a:t>
            </a:r>
            <a:br>
              <a:rPr lang="en-US" altLang="ko-KR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</a:br>
            <a:r>
              <a:rPr lang="ko-KR" altLang="en-US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업데이트 되지 않았기 때문</a:t>
            </a:r>
          </a:p>
        </p:txBody>
      </p:sp>
    </p:spTree>
    <p:extLst>
      <p:ext uri="{BB962C8B-B14F-4D97-AF65-F5344CB8AC3E}">
        <p14:creationId xmlns:p14="http://schemas.microsoft.com/office/powerpoint/2010/main" val="17544985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>
            <a:extLst>
              <a:ext uri="{FF2B5EF4-FFF2-40B4-BE49-F238E27FC236}">
                <a16:creationId xmlns:a16="http://schemas.microsoft.com/office/drawing/2014/main" id="{A0F07F66-9F8C-4015-92E0-7E90D68CAF6E}"/>
              </a:ext>
            </a:extLst>
          </p:cNvPr>
          <p:cNvGrpSpPr/>
          <p:nvPr/>
        </p:nvGrpSpPr>
        <p:grpSpPr>
          <a:xfrm>
            <a:off x="291192" y="2469711"/>
            <a:ext cx="3091306" cy="1664012"/>
            <a:chOff x="7878199" y="3367620"/>
            <a:chExt cx="3091306" cy="1664012"/>
          </a:xfrm>
        </p:grpSpPr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1DDA338F-3C0C-4DFB-BB90-5AFDD9D64B8D}"/>
                </a:ext>
              </a:extLst>
            </p:cNvPr>
            <p:cNvSpPr/>
            <p:nvPr/>
          </p:nvSpPr>
          <p:spPr>
            <a:xfrm>
              <a:off x="8187267" y="3421184"/>
              <a:ext cx="2782238" cy="1610448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altLang="ko-KR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r>
                <a:rPr lang="en-US" altLang="ko-KR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string name</a:t>
              </a:r>
            </a:p>
            <a:p>
              <a:r>
                <a:rPr lang="en-US" altLang="ko-KR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string message</a:t>
              </a:r>
            </a:p>
          </p:txBody>
        </p:sp>
        <p:sp>
          <p:nvSpPr>
            <p:cNvPr id="45" name="사각형: 둥근 모서리 44">
              <a:extLst>
                <a:ext uri="{FF2B5EF4-FFF2-40B4-BE49-F238E27FC236}">
                  <a16:creationId xmlns:a16="http://schemas.microsoft.com/office/drawing/2014/main" id="{B0F9F755-4B0E-4245-81A1-C66CEE840461}"/>
                </a:ext>
              </a:extLst>
            </p:cNvPr>
            <p:cNvSpPr/>
            <p:nvPr/>
          </p:nvSpPr>
          <p:spPr>
            <a:xfrm>
              <a:off x="7878199" y="3367620"/>
              <a:ext cx="1500958" cy="535545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채팅 패킷</a:t>
              </a:r>
            </a:p>
          </p:txBody>
        </p:sp>
      </p:grp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E686DFAF-BBB5-42E1-BF59-D271BD8BF041}"/>
              </a:ext>
            </a:extLst>
          </p:cNvPr>
          <p:cNvSpPr/>
          <p:nvPr/>
        </p:nvSpPr>
        <p:spPr>
          <a:xfrm>
            <a:off x="8860371" y="2480033"/>
            <a:ext cx="2919905" cy="64395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Shared Buffer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" name="말풍선: 타원형 1">
            <a:extLst>
              <a:ext uri="{FF2B5EF4-FFF2-40B4-BE49-F238E27FC236}">
                <a16:creationId xmlns:a16="http://schemas.microsoft.com/office/drawing/2014/main" id="{108F6AD8-AD80-4992-B807-31D8FAF2486B}"/>
              </a:ext>
            </a:extLst>
          </p:cNvPr>
          <p:cNvSpPr/>
          <p:nvPr/>
        </p:nvSpPr>
        <p:spPr>
          <a:xfrm>
            <a:off x="4792851" y="71304"/>
            <a:ext cx="2606297" cy="1314148"/>
          </a:xfrm>
          <a:prstGeom prst="wedgeEllipseCallout">
            <a:avLst>
              <a:gd name="adj1" fmla="val 60548"/>
              <a:gd name="adj2" fmla="val 36476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나도 </a:t>
            </a:r>
            <a:r>
              <a:rPr lang="ko-KR" altLang="en-US" sz="2400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주셈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5" name="연결선: 꺾임 4">
            <a:extLst>
              <a:ext uri="{FF2B5EF4-FFF2-40B4-BE49-F238E27FC236}">
                <a16:creationId xmlns:a16="http://schemas.microsoft.com/office/drawing/2014/main" id="{C3DD6447-0A38-47BD-865C-66D2967088E8}"/>
              </a:ext>
            </a:extLst>
          </p:cNvPr>
          <p:cNvCxnSpPr>
            <a:cxnSpLocks/>
            <a:stCxn id="51" idx="2"/>
            <a:endCxn id="55" idx="3"/>
          </p:cNvCxnSpPr>
          <p:nvPr/>
        </p:nvCxnSpPr>
        <p:spPr>
          <a:xfrm rot="5400000">
            <a:off x="8599796" y="3060608"/>
            <a:ext cx="1657152" cy="1783905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E00BA02F-F453-4FCE-AAB8-749DBD6B069D}"/>
              </a:ext>
            </a:extLst>
          </p:cNvPr>
          <p:cNvSpPr/>
          <p:nvPr/>
        </p:nvSpPr>
        <p:spPr>
          <a:xfrm>
            <a:off x="4571142" y="5144526"/>
            <a:ext cx="32588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WriteCursor</a:t>
            </a:r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~</a:t>
            </a:r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끝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5DA2612-13A8-41FD-ABA1-F1105DE165FC}"/>
              </a:ext>
            </a:extLst>
          </p:cNvPr>
          <p:cNvGrpSpPr/>
          <p:nvPr/>
        </p:nvGrpSpPr>
        <p:grpSpPr>
          <a:xfrm>
            <a:off x="3880102" y="4475538"/>
            <a:ext cx="4656317" cy="611195"/>
            <a:chOff x="3880102" y="4475538"/>
            <a:chExt cx="4656317" cy="611195"/>
          </a:xfrm>
        </p:grpSpPr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FDEE8FD4-C8DD-46AF-ACDA-C6573537A8A2}"/>
                </a:ext>
              </a:extLst>
            </p:cNvPr>
            <p:cNvGrpSpPr/>
            <p:nvPr/>
          </p:nvGrpSpPr>
          <p:grpSpPr>
            <a:xfrm>
              <a:off x="3880102" y="4475538"/>
              <a:ext cx="4656317" cy="611195"/>
              <a:chOff x="3839557" y="4110086"/>
              <a:chExt cx="4663420" cy="547096"/>
            </a:xfrm>
          </p:grpSpPr>
          <p:sp>
            <p:nvSpPr>
              <p:cNvPr id="55" name="사각형: 둥근 모서리 54">
                <a:extLst>
                  <a:ext uri="{FF2B5EF4-FFF2-40B4-BE49-F238E27FC236}">
                    <a16:creationId xmlns:a16="http://schemas.microsoft.com/office/drawing/2014/main" id="{B20AB3A5-B179-4012-904C-5D4C8ED89A1A}"/>
                  </a:ext>
                </a:extLst>
              </p:cNvPr>
              <p:cNvSpPr/>
              <p:nvPr/>
            </p:nvSpPr>
            <p:spPr>
              <a:xfrm>
                <a:off x="3839557" y="4110086"/>
                <a:ext cx="4663420" cy="547096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cxnSp>
            <p:nvCxnSpPr>
              <p:cNvPr id="56" name="직선 연결선 55">
                <a:extLst>
                  <a:ext uri="{FF2B5EF4-FFF2-40B4-BE49-F238E27FC236}">
                    <a16:creationId xmlns:a16="http://schemas.microsoft.com/office/drawing/2014/main" id="{A9CD5FD8-11D8-441E-A10B-C09B9E58F689}"/>
                  </a:ext>
                </a:extLst>
              </p:cNvPr>
              <p:cNvCxnSpPr/>
              <p:nvPr/>
            </p:nvCxnSpPr>
            <p:spPr>
              <a:xfrm>
                <a:off x="422320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직선 연결선 56">
                <a:extLst>
                  <a:ext uri="{FF2B5EF4-FFF2-40B4-BE49-F238E27FC236}">
                    <a16:creationId xmlns:a16="http://schemas.microsoft.com/office/drawing/2014/main" id="{3F55BC2A-661D-4F8F-973D-D4F1FAD77540}"/>
                  </a:ext>
                </a:extLst>
              </p:cNvPr>
              <p:cNvCxnSpPr/>
              <p:nvPr/>
            </p:nvCxnSpPr>
            <p:spPr>
              <a:xfrm>
                <a:off x="461127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직선 연결선 57">
                <a:extLst>
                  <a:ext uri="{FF2B5EF4-FFF2-40B4-BE49-F238E27FC236}">
                    <a16:creationId xmlns:a16="http://schemas.microsoft.com/office/drawing/2014/main" id="{49E97E8E-D08C-4155-BDD9-342D1B5EBE29}"/>
                  </a:ext>
                </a:extLst>
              </p:cNvPr>
              <p:cNvCxnSpPr/>
              <p:nvPr/>
            </p:nvCxnSpPr>
            <p:spPr>
              <a:xfrm>
                <a:off x="499934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 58">
                <a:extLst>
                  <a:ext uri="{FF2B5EF4-FFF2-40B4-BE49-F238E27FC236}">
                    <a16:creationId xmlns:a16="http://schemas.microsoft.com/office/drawing/2014/main" id="{7758594A-E06A-4B97-B4FB-AAF11CB924EC}"/>
                  </a:ext>
                </a:extLst>
              </p:cNvPr>
              <p:cNvCxnSpPr/>
              <p:nvPr/>
            </p:nvCxnSpPr>
            <p:spPr>
              <a:xfrm>
                <a:off x="538741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직선 연결선 59">
                <a:extLst>
                  <a:ext uri="{FF2B5EF4-FFF2-40B4-BE49-F238E27FC236}">
                    <a16:creationId xmlns:a16="http://schemas.microsoft.com/office/drawing/2014/main" id="{C145F6B3-3DE4-44C1-A75D-986F29EEE030}"/>
                  </a:ext>
                </a:extLst>
              </p:cNvPr>
              <p:cNvCxnSpPr/>
              <p:nvPr/>
            </p:nvCxnSpPr>
            <p:spPr>
              <a:xfrm>
                <a:off x="577548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직선 연결선 60">
                <a:extLst>
                  <a:ext uri="{FF2B5EF4-FFF2-40B4-BE49-F238E27FC236}">
                    <a16:creationId xmlns:a16="http://schemas.microsoft.com/office/drawing/2014/main" id="{FD82434F-209F-4DFE-BE21-FBACD2BD08A4}"/>
                  </a:ext>
                </a:extLst>
              </p:cNvPr>
              <p:cNvCxnSpPr/>
              <p:nvPr/>
            </p:nvCxnSpPr>
            <p:spPr>
              <a:xfrm>
                <a:off x="616355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직선 연결선 61">
                <a:extLst>
                  <a:ext uri="{FF2B5EF4-FFF2-40B4-BE49-F238E27FC236}">
                    <a16:creationId xmlns:a16="http://schemas.microsoft.com/office/drawing/2014/main" id="{24B6B45A-1AFD-4AED-B876-11E3680D1372}"/>
                  </a:ext>
                </a:extLst>
              </p:cNvPr>
              <p:cNvCxnSpPr/>
              <p:nvPr/>
            </p:nvCxnSpPr>
            <p:spPr>
              <a:xfrm>
                <a:off x="655162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직선 연결선 62">
                <a:extLst>
                  <a:ext uri="{FF2B5EF4-FFF2-40B4-BE49-F238E27FC236}">
                    <a16:creationId xmlns:a16="http://schemas.microsoft.com/office/drawing/2014/main" id="{FAB3857C-7DF6-4CCA-96AC-EA0E47CEECE7}"/>
                  </a:ext>
                </a:extLst>
              </p:cNvPr>
              <p:cNvCxnSpPr/>
              <p:nvPr/>
            </p:nvCxnSpPr>
            <p:spPr>
              <a:xfrm>
                <a:off x="693969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직선 연결선 63">
                <a:extLst>
                  <a:ext uri="{FF2B5EF4-FFF2-40B4-BE49-F238E27FC236}">
                    <a16:creationId xmlns:a16="http://schemas.microsoft.com/office/drawing/2014/main" id="{3EC52C25-BF61-4152-BA9B-D117AF865393}"/>
                  </a:ext>
                </a:extLst>
              </p:cNvPr>
              <p:cNvCxnSpPr/>
              <p:nvPr/>
            </p:nvCxnSpPr>
            <p:spPr>
              <a:xfrm>
                <a:off x="732776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직선 연결선 64">
                <a:extLst>
                  <a:ext uri="{FF2B5EF4-FFF2-40B4-BE49-F238E27FC236}">
                    <a16:creationId xmlns:a16="http://schemas.microsoft.com/office/drawing/2014/main" id="{06C1DC27-C7A9-4640-8DF0-7453D69AB6C4}"/>
                  </a:ext>
                </a:extLst>
              </p:cNvPr>
              <p:cNvCxnSpPr/>
              <p:nvPr/>
            </p:nvCxnSpPr>
            <p:spPr>
              <a:xfrm>
                <a:off x="771583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직선 연결선 65">
                <a:extLst>
                  <a:ext uri="{FF2B5EF4-FFF2-40B4-BE49-F238E27FC236}">
                    <a16:creationId xmlns:a16="http://schemas.microsoft.com/office/drawing/2014/main" id="{0C8A79A3-4643-46A8-B4AF-A658A236759B}"/>
                  </a:ext>
                </a:extLst>
              </p:cNvPr>
              <p:cNvCxnSpPr/>
              <p:nvPr/>
            </p:nvCxnSpPr>
            <p:spPr>
              <a:xfrm>
                <a:off x="810390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EF370378-27FE-46A4-B6D6-E16F9AFF1A99}"/>
                </a:ext>
              </a:extLst>
            </p:cNvPr>
            <p:cNvSpPr/>
            <p:nvPr/>
          </p:nvSpPr>
          <p:spPr>
            <a:xfrm>
              <a:off x="3932253" y="4534292"/>
              <a:ext cx="270087" cy="495607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D2583804-126B-42F8-B7CF-B7D37AA4B565}"/>
                </a:ext>
              </a:extLst>
            </p:cNvPr>
            <p:cNvSpPr/>
            <p:nvPr/>
          </p:nvSpPr>
          <p:spPr>
            <a:xfrm>
              <a:off x="4320201" y="4533331"/>
              <a:ext cx="270087" cy="495607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9175814D-77B9-4630-931B-5AC7311FADFF}"/>
                </a:ext>
              </a:extLst>
            </p:cNvPr>
            <p:cNvSpPr/>
            <p:nvPr/>
          </p:nvSpPr>
          <p:spPr>
            <a:xfrm>
              <a:off x="4699416" y="4533330"/>
              <a:ext cx="270087" cy="49560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사각형: 둥근 모서리 32">
              <a:extLst>
                <a:ext uri="{FF2B5EF4-FFF2-40B4-BE49-F238E27FC236}">
                  <a16:creationId xmlns:a16="http://schemas.microsoft.com/office/drawing/2014/main" id="{7859D0ED-AD9D-493A-ACA2-59006C135ED5}"/>
                </a:ext>
              </a:extLst>
            </p:cNvPr>
            <p:cNvSpPr/>
            <p:nvPr/>
          </p:nvSpPr>
          <p:spPr>
            <a:xfrm>
              <a:off x="5098051" y="4533330"/>
              <a:ext cx="270087" cy="49560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B1131513-C56E-4870-90DF-6FA9F0FFA576}"/>
                </a:ext>
              </a:extLst>
            </p:cNvPr>
            <p:cNvSpPr/>
            <p:nvPr/>
          </p:nvSpPr>
          <p:spPr>
            <a:xfrm>
              <a:off x="5487084" y="4533330"/>
              <a:ext cx="270087" cy="49560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EC5757D9-64FE-40B5-8357-1B8E6059A32F}"/>
              </a:ext>
            </a:extLst>
          </p:cNvPr>
          <p:cNvGrpSpPr/>
          <p:nvPr/>
        </p:nvGrpSpPr>
        <p:grpSpPr>
          <a:xfrm>
            <a:off x="7922559" y="342374"/>
            <a:ext cx="3091306" cy="1664012"/>
            <a:chOff x="7878199" y="3367620"/>
            <a:chExt cx="3091306" cy="1664012"/>
          </a:xfrm>
        </p:grpSpPr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F97C998C-C949-46C0-957D-B87D673BDB93}"/>
                </a:ext>
              </a:extLst>
            </p:cNvPr>
            <p:cNvSpPr/>
            <p:nvPr/>
          </p:nvSpPr>
          <p:spPr>
            <a:xfrm>
              <a:off x="8187267" y="3421184"/>
              <a:ext cx="2782238" cy="1610448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altLang="ko-KR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r>
                <a:rPr lang="en-US" altLang="ko-KR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string name</a:t>
              </a:r>
            </a:p>
            <a:p>
              <a:r>
                <a:rPr lang="en-US" altLang="ko-KR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string message</a:t>
              </a:r>
            </a:p>
          </p:txBody>
        </p:sp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8B49ED2B-D223-4009-BA1A-2B007BC71999}"/>
                </a:ext>
              </a:extLst>
            </p:cNvPr>
            <p:cNvSpPr/>
            <p:nvPr/>
          </p:nvSpPr>
          <p:spPr>
            <a:xfrm>
              <a:off x="7878199" y="3367620"/>
              <a:ext cx="1500958" cy="535545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채팅 패킷</a:t>
              </a:r>
            </a:p>
          </p:txBody>
        </p:sp>
      </p:grpSp>
      <p:cxnSp>
        <p:nvCxnSpPr>
          <p:cNvPr id="46" name="연결선: 꺾임 45">
            <a:extLst>
              <a:ext uri="{FF2B5EF4-FFF2-40B4-BE49-F238E27FC236}">
                <a16:creationId xmlns:a16="http://schemas.microsoft.com/office/drawing/2014/main" id="{6AE629E1-4D0E-4721-93DC-4BAF5C018B49}"/>
              </a:ext>
            </a:extLst>
          </p:cNvPr>
          <p:cNvCxnSpPr>
            <a:cxnSpLocks/>
          </p:cNvCxnSpPr>
          <p:nvPr/>
        </p:nvCxnSpPr>
        <p:spPr>
          <a:xfrm rot="16200000" flipH="1">
            <a:off x="2612034" y="3513067"/>
            <a:ext cx="647413" cy="1888723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4CDB12FE-0596-432E-8541-696E7C9C18EE}"/>
              </a:ext>
            </a:extLst>
          </p:cNvPr>
          <p:cNvCxnSpPr>
            <a:cxnSpLocks/>
          </p:cNvCxnSpPr>
          <p:nvPr/>
        </p:nvCxnSpPr>
        <p:spPr>
          <a:xfrm rot="5400000">
            <a:off x="6680928" y="1533720"/>
            <a:ext cx="2469152" cy="3414485"/>
          </a:xfrm>
          <a:prstGeom prst="bentConnector3">
            <a:avLst>
              <a:gd name="adj1" fmla="val 10294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D76665E3-0C3C-4123-A513-C667E721F03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Shared Buffer</a:t>
            </a:r>
            <a:endParaRPr lang="ko-KR" altLang="en-US" sz="36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EB495A4B-0F9F-4775-9BB1-86B98DD44B3C}"/>
              </a:ext>
            </a:extLst>
          </p:cNvPr>
          <p:cNvSpPr/>
          <p:nvPr/>
        </p:nvSpPr>
        <p:spPr>
          <a:xfrm>
            <a:off x="4129755" y="3081160"/>
            <a:ext cx="393248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해주면 </a:t>
            </a:r>
            <a:r>
              <a:rPr lang="ko-KR" altLang="en-US" sz="5400" dirty="0" err="1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되잖아</a:t>
            </a:r>
            <a:r>
              <a:rPr lang="en-US" altLang="ko-KR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;</a:t>
            </a:r>
            <a:endParaRPr lang="ko-KR" altLang="en-US" sz="5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300846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>
            <a:extLst>
              <a:ext uri="{FF2B5EF4-FFF2-40B4-BE49-F238E27FC236}">
                <a16:creationId xmlns:a16="http://schemas.microsoft.com/office/drawing/2014/main" id="{A0F07F66-9F8C-4015-92E0-7E90D68CAF6E}"/>
              </a:ext>
            </a:extLst>
          </p:cNvPr>
          <p:cNvGrpSpPr/>
          <p:nvPr/>
        </p:nvGrpSpPr>
        <p:grpSpPr>
          <a:xfrm>
            <a:off x="291192" y="2469711"/>
            <a:ext cx="3091306" cy="1664012"/>
            <a:chOff x="7878199" y="3367620"/>
            <a:chExt cx="3091306" cy="1664012"/>
          </a:xfrm>
        </p:grpSpPr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1DDA338F-3C0C-4DFB-BB90-5AFDD9D64B8D}"/>
                </a:ext>
              </a:extLst>
            </p:cNvPr>
            <p:cNvSpPr/>
            <p:nvPr/>
          </p:nvSpPr>
          <p:spPr>
            <a:xfrm>
              <a:off x="8187267" y="3421184"/>
              <a:ext cx="2782238" cy="1610448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altLang="ko-KR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r>
                <a:rPr lang="en-US" altLang="ko-KR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string name</a:t>
              </a:r>
            </a:p>
            <a:p>
              <a:r>
                <a:rPr lang="en-US" altLang="ko-KR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string message</a:t>
              </a:r>
            </a:p>
          </p:txBody>
        </p:sp>
        <p:sp>
          <p:nvSpPr>
            <p:cNvPr id="45" name="사각형: 둥근 모서리 44">
              <a:extLst>
                <a:ext uri="{FF2B5EF4-FFF2-40B4-BE49-F238E27FC236}">
                  <a16:creationId xmlns:a16="http://schemas.microsoft.com/office/drawing/2014/main" id="{B0F9F755-4B0E-4245-81A1-C66CEE840461}"/>
                </a:ext>
              </a:extLst>
            </p:cNvPr>
            <p:cNvSpPr/>
            <p:nvPr/>
          </p:nvSpPr>
          <p:spPr>
            <a:xfrm>
              <a:off x="7878199" y="3367620"/>
              <a:ext cx="1500958" cy="535545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채팅 패킷</a:t>
              </a:r>
            </a:p>
          </p:txBody>
        </p:sp>
      </p:grp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E686DFAF-BBB5-42E1-BF59-D271BD8BF041}"/>
              </a:ext>
            </a:extLst>
          </p:cNvPr>
          <p:cNvSpPr/>
          <p:nvPr/>
        </p:nvSpPr>
        <p:spPr>
          <a:xfrm>
            <a:off x="8860371" y="2480033"/>
            <a:ext cx="2919905" cy="64395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Shared Buffer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" name="말풍선: 타원형 1">
            <a:extLst>
              <a:ext uri="{FF2B5EF4-FFF2-40B4-BE49-F238E27FC236}">
                <a16:creationId xmlns:a16="http://schemas.microsoft.com/office/drawing/2014/main" id="{108F6AD8-AD80-4992-B807-31D8FAF2486B}"/>
              </a:ext>
            </a:extLst>
          </p:cNvPr>
          <p:cNvSpPr/>
          <p:nvPr/>
        </p:nvSpPr>
        <p:spPr>
          <a:xfrm>
            <a:off x="4792851" y="71304"/>
            <a:ext cx="2606297" cy="1314148"/>
          </a:xfrm>
          <a:prstGeom prst="wedgeEllipseCallout">
            <a:avLst>
              <a:gd name="adj1" fmla="val 60548"/>
              <a:gd name="adj2" fmla="val 36476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나도 </a:t>
            </a:r>
            <a:r>
              <a:rPr lang="ko-KR" altLang="en-US" sz="2400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주셈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5" name="연결선: 꺾임 4">
            <a:extLst>
              <a:ext uri="{FF2B5EF4-FFF2-40B4-BE49-F238E27FC236}">
                <a16:creationId xmlns:a16="http://schemas.microsoft.com/office/drawing/2014/main" id="{C3DD6447-0A38-47BD-865C-66D2967088E8}"/>
              </a:ext>
            </a:extLst>
          </p:cNvPr>
          <p:cNvCxnSpPr>
            <a:cxnSpLocks/>
            <a:stCxn id="51" idx="2"/>
            <a:endCxn id="55" idx="3"/>
          </p:cNvCxnSpPr>
          <p:nvPr/>
        </p:nvCxnSpPr>
        <p:spPr>
          <a:xfrm rot="5400000">
            <a:off x="8599796" y="3060608"/>
            <a:ext cx="1657152" cy="1783905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E00BA02F-F453-4FCE-AAB8-749DBD6B069D}"/>
              </a:ext>
            </a:extLst>
          </p:cNvPr>
          <p:cNvSpPr/>
          <p:nvPr/>
        </p:nvSpPr>
        <p:spPr>
          <a:xfrm>
            <a:off x="4571142" y="5144526"/>
            <a:ext cx="32588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WriteCursor</a:t>
            </a:r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~</a:t>
            </a:r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끝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5DA2612-13A8-41FD-ABA1-F1105DE165FC}"/>
              </a:ext>
            </a:extLst>
          </p:cNvPr>
          <p:cNvGrpSpPr/>
          <p:nvPr/>
        </p:nvGrpSpPr>
        <p:grpSpPr>
          <a:xfrm>
            <a:off x="3880102" y="4475538"/>
            <a:ext cx="4656317" cy="611195"/>
            <a:chOff x="3880102" y="4475538"/>
            <a:chExt cx="4656317" cy="611195"/>
          </a:xfrm>
        </p:grpSpPr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FDEE8FD4-C8DD-46AF-ACDA-C6573537A8A2}"/>
                </a:ext>
              </a:extLst>
            </p:cNvPr>
            <p:cNvGrpSpPr/>
            <p:nvPr/>
          </p:nvGrpSpPr>
          <p:grpSpPr>
            <a:xfrm>
              <a:off x="3880102" y="4475538"/>
              <a:ext cx="4656317" cy="611195"/>
              <a:chOff x="3839557" y="4110086"/>
              <a:chExt cx="4663420" cy="547096"/>
            </a:xfrm>
          </p:grpSpPr>
          <p:sp>
            <p:nvSpPr>
              <p:cNvPr id="55" name="사각형: 둥근 모서리 54">
                <a:extLst>
                  <a:ext uri="{FF2B5EF4-FFF2-40B4-BE49-F238E27FC236}">
                    <a16:creationId xmlns:a16="http://schemas.microsoft.com/office/drawing/2014/main" id="{B20AB3A5-B179-4012-904C-5D4C8ED89A1A}"/>
                  </a:ext>
                </a:extLst>
              </p:cNvPr>
              <p:cNvSpPr/>
              <p:nvPr/>
            </p:nvSpPr>
            <p:spPr>
              <a:xfrm>
                <a:off x="3839557" y="4110086"/>
                <a:ext cx="4663420" cy="547096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cxnSp>
            <p:nvCxnSpPr>
              <p:cNvPr id="56" name="직선 연결선 55">
                <a:extLst>
                  <a:ext uri="{FF2B5EF4-FFF2-40B4-BE49-F238E27FC236}">
                    <a16:creationId xmlns:a16="http://schemas.microsoft.com/office/drawing/2014/main" id="{A9CD5FD8-11D8-441E-A10B-C09B9E58F689}"/>
                  </a:ext>
                </a:extLst>
              </p:cNvPr>
              <p:cNvCxnSpPr/>
              <p:nvPr/>
            </p:nvCxnSpPr>
            <p:spPr>
              <a:xfrm>
                <a:off x="422320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직선 연결선 56">
                <a:extLst>
                  <a:ext uri="{FF2B5EF4-FFF2-40B4-BE49-F238E27FC236}">
                    <a16:creationId xmlns:a16="http://schemas.microsoft.com/office/drawing/2014/main" id="{3F55BC2A-661D-4F8F-973D-D4F1FAD77540}"/>
                  </a:ext>
                </a:extLst>
              </p:cNvPr>
              <p:cNvCxnSpPr/>
              <p:nvPr/>
            </p:nvCxnSpPr>
            <p:spPr>
              <a:xfrm>
                <a:off x="461127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직선 연결선 57">
                <a:extLst>
                  <a:ext uri="{FF2B5EF4-FFF2-40B4-BE49-F238E27FC236}">
                    <a16:creationId xmlns:a16="http://schemas.microsoft.com/office/drawing/2014/main" id="{49E97E8E-D08C-4155-BDD9-342D1B5EBE29}"/>
                  </a:ext>
                </a:extLst>
              </p:cNvPr>
              <p:cNvCxnSpPr/>
              <p:nvPr/>
            </p:nvCxnSpPr>
            <p:spPr>
              <a:xfrm>
                <a:off x="499934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 58">
                <a:extLst>
                  <a:ext uri="{FF2B5EF4-FFF2-40B4-BE49-F238E27FC236}">
                    <a16:creationId xmlns:a16="http://schemas.microsoft.com/office/drawing/2014/main" id="{7758594A-E06A-4B97-B4FB-AAF11CB924EC}"/>
                  </a:ext>
                </a:extLst>
              </p:cNvPr>
              <p:cNvCxnSpPr/>
              <p:nvPr/>
            </p:nvCxnSpPr>
            <p:spPr>
              <a:xfrm>
                <a:off x="538741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직선 연결선 59">
                <a:extLst>
                  <a:ext uri="{FF2B5EF4-FFF2-40B4-BE49-F238E27FC236}">
                    <a16:creationId xmlns:a16="http://schemas.microsoft.com/office/drawing/2014/main" id="{C145F6B3-3DE4-44C1-A75D-986F29EEE030}"/>
                  </a:ext>
                </a:extLst>
              </p:cNvPr>
              <p:cNvCxnSpPr/>
              <p:nvPr/>
            </p:nvCxnSpPr>
            <p:spPr>
              <a:xfrm>
                <a:off x="577548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직선 연결선 60">
                <a:extLst>
                  <a:ext uri="{FF2B5EF4-FFF2-40B4-BE49-F238E27FC236}">
                    <a16:creationId xmlns:a16="http://schemas.microsoft.com/office/drawing/2014/main" id="{FD82434F-209F-4DFE-BE21-FBACD2BD08A4}"/>
                  </a:ext>
                </a:extLst>
              </p:cNvPr>
              <p:cNvCxnSpPr/>
              <p:nvPr/>
            </p:nvCxnSpPr>
            <p:spPr>
              <a:xfrm>
                <a:off x="616355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직선 연결선 61">
                <a:extLst>
                  <a:ext uri="{FF2B5EF4-FFF2-40B4-BE49-F238E27FC236}">
                    <a16:creationId xmlns:a16="http://schemas.microsoft.com/office/drawing/2014/main" id="{24B6B45A-1AFD-4AED-B876-11E3680D1372}"/>
                  </a:ext>
                </a:extLst>
              </p:cNvPr>
              <p:cNvCxnSpPr/>
              <p:nvPr/>
            </p:nvCxnSpPr>
            <p:spPr>
              <a:xfrm>
                <a:off x="655162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직선 연결선 62">
                <a:extLst>
                  <a:ext uri="{FF2B5EF4-FFF2-40B4-BE49-F238E27FC236}">
                    <a16:creationId xmlns:a16="http://schemas.microsoft.com/office/drawing/2014/main" id="{FAB3857C-7DF6-4CCA-96AC-EA0E47CEECE7}"/>
                  </a:ext>
                </a:extLst>
              </p:cNvPr>
              <p:cNvCxnSpPr/>
              <p:nvPr/>
            </p:nvCxnSpPr>
            <p:spPr>
              <a:xfrm>
                <a:off x="693969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직선 연결선 63">
                <a:extLst>
                  <a:ext uri="{FF2B5EF4-FFF2-40B4-BE49-F238E27FC236}">
                    <a16:creationId xmlns:a16="http://schemas.microsoft.com/office/drawing/2014/main" id="{3EC52C25-BF61-4152-BA9B-D117AF865393}"/>
                  </a:ext>
                </a:extLst>
              </p:cNvPr>
              <p:cNvCxnSpPr/>
              <p:nvPr/>
            </p:nvCxnSpPr>
            <p:spPr>
              <a:xfrm>
                <a:off x="732776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직선 연결선 64">
                <a:extLst>
                  <a:ext uri="{FF2B5EF4-FFF2-40B4-BE49-F238E27FC236}">
                    <a16:creationId xmlns:a16="http://schemas.microsoft.com/office/drawing/2014/main" id="{06C1DC27-C7A9-4640-8DF0-7453D69AB6C4}"/>
                  </a:ext>
                </a:extLst>
              </p:cNvPr>
              <p:cNvCxnSpPr/>
              <p:nvPr/>
            </p:nvCxnSpPr>
            <p:spPr>
              <a:xfrm>
                <a:off x="771583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직선 연결선 65">
                <a:extLst>
                  <a:ext uri="{FF2B5EF4-FFF2-40B4-BE49-F238E27FC236}">
                    <a16:creationId xmlns:a16="http://schemas.microsoft.com/office/drawing/2014/main" id="{0C8A79A3-4643-46A8-B4AF-A658A236759B}"/>
                  </a:ext>
                </a:extLst>
              </p:cNvPr>
              <p:cNvCxnSpPr/>
              <p:nvPr/>
            </p:nvCxnSpPr>
            <p:spPr>
              <a:xfrm>
                <a:off x="810390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EF370378-27FE-46A4-B6D6-E16F9AFF1A99}"/>
                </a:ext>
              </a:extLst>
            </p:cNvPr>
            <p:cNvSpPr/>
            <p:nvPr/>
          </p:nvSpPr>
          <p:spPr>
            <a:xfrm>
              <a:off x="3932253" y="4534292"/>
              <a:ext cx="270087" cy="495607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D2583804-126B-42F8-B7CF-B7D37AA4B565}"/>
                </a:ext>
              </a:extLst>
            </p:cNvPr>
            <p:cNvSpPr/>
            <p:nvPr/>
          </p:nvSpPr>
          <p:spPr>
            <a:xfrm>
              <a:off x="4320201" y="4533331"/>
              <a:ext cx="270087" cy="495607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9175814D-77B9-4630-931B-5AC7311FADFF}"/>
                </a:ext>
              </a:extLst>
            </p:cNvPr>
            <p:cNvSpPr/>
            <p:nvPr/>
          </p:nvSpPr>
          <p:spPr>
            <a:xfrm>
              <a:off x="4699416" y="4533330"/>
              <a:ext cx="270087" cy="49560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사각형: 둥근 모서리 32">
              <a:extLst>
                <a:ext uri="{FF2B5EF4-FFF2-40B4-BE49-F238E27FC236}">
                  <a16:creationId xmlns:a16="http://schemas.microsoft.com/office/drawing/2014/main" id="{7859D0ED-AD9D-493A-ACA2-59006C135ED5}"/>
                </a:ext>
              </a:extLst>
            </p:cNvPr>
            <p:cNvSpPr/>
            <p:nvPr/>
          </p:nvSpPr>
          <p:spPr>
            <a:xfrm>
              <a:off x="5098051" y="4533330"/>
              <a:ext cx="270087" cy="49560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B1131513-C56E-4870-90DF-6FA9F0FFA576}"/>
                </a:ext>
              </a:extLst>
            </p:cNvPr>
            <p:cNvSpPr/>
            <p:nvPr/>
          </p:nvSpPr>
          <p:spPr>
            <a:xfrm>
              <a:off x="5487084" y="4533330"/>
              <a:ext cx="270087" cy="49560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EC5757D9-64FE-40B5-8357-1B8E6059A32F}"/>
              </a:ext>
            </a:extLst>
          </p:cNvPr>
          <p:cNvGrpSpPr/>
          <p:nvPr/>
        </p:nvGrpSpPr>
        <p:grpSpPr>
          <a:xfrm>
            <a:off x="7922559" y="342374"/>
            <a:ext cx="3091306" cy="1664012"/>
            <a:chOff x="7878199" y="3367620"/>
            <a:chExt cx="3091306" cy="1664012"/>
          </a:xfrm>
        </p:grpSpPr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F97C998C-C949-46C0-957D-B87D673BDB93}"/>
                </a:ext>
              </a:extLst>
            </p:cNvPr>
            <p:cNvSpPr/>
            <p:nvPr/>
          </p:nvSpPr>
          <p:spPr>
            <a:xfrm>
              <a:off x="8187267" y="3421184"/>
              <a:ext cx="2782238" cy="1610448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altLang="ko-KR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r>
                <a:rPr lang="en-US" altLang="ko-KR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string name</a:t>
              </a:r>
            </a:p>
            <a:p>
              <a:r>
                <a:rPr lang="en-US" altLang="ko-KR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string message</a:t>
              </a:r>
            </a:p>
          </p:txBody>
        </p:sp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8B49ED2B-D223-4009-BA1A-2B007BC71999}"/>
                </a:ext>
              </a:extLst>
            </p:cNvPr>
            <p:cNvSpPr/>
            <p:nvPr/>
          </p:nvSpPr>
          <p:spPr>
            <a:xfrm>
              <a:off x="7878199" y="3367620"/>
              <a:ext cx="1500958" cy="535545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채팅 패킷</a:t>
              </a:r>
            </a:p>
          </p:txBody>
        </p:sp>
      </p:grpSp>
      <p:cxnSp>
        <p:nvCxnSpPr>
          <p:cNvPr id="46" name="연결선: 꺾임 45">
            <a:extLst>
              <a:ext uri="{FF2B5EF4-FFF2-40B4-BE49-F238E27FC236}">
                <a16:creationId xmlns:a16="http://schemas.microsoft.com/office/drawing/2014/main" id="{6AE629E1-4D0E-4721-93DC-4BAF5C018B49}"/>
              </a:ext>
            </a:extLst>
          </p:cNvPr>
          <p:cNvCxnSpPr>
            <a:cxnSpLocks/>
          </p:cNvCxnSpPr>
          <p:nvPr/>
        </p:nvCxnSpPr>
        <p:spPr>
          <a:xfrm rot="16200000" flipH="1">
            <a:off x="2612034" y="3513067"/>
            <a:ext cx="647413" cy="1888723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4CDB12FE-0596-432E-8541-696E7C9C18EE}"/>
              </a:ext>
            </a:extLst>
          </p:cNvPr>
          <p:cNvCxnSpPr>
            <a:cxnSpLocks/>
          </p:cNvCxnSpPr>
          <p:nvPr/>
        </p:nvCxnSpPr>
        <p:spPr>
          <a:xfrm rot="5400000">
            <a:off x="6680928" y="1533720"/>
            <a:ext cx="2469152" cy="3414485"/>
          </a:xfrm>
          <a:prstGeom prst="bentConnector3">
            <a:avLst>
              <a:gd name="adj1" fmla="val 10294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D76665E3-0C3C-4123-A513-C667E721F03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Shared Buffer</a:t>
            </a:r>
            <a:endParaRPr lang="ko-KR" altLang="en-US" sz="36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EB495A4B-0F9F-4775-9BB1-86B98DD44B3C}"/>
              </a:ext>
            </a:extLst>
          </p:cNvPr>
          <p:cNvSpPr/>
          <p:nvPr/>
        </p:nvSpPr>
        <p:spPr>
          <a:xfrm>
            <a:off x="3884496" y="3081160"/>
            <a:ext cx="442300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사이즈</a:t>
            </a:r>
            <a:r>
              <a:rPr lang="en-US" altLang="ko-KR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? </a:t>
            </a:r>
            <a:r>
              <a:rPr lang="ko-KR" altLang="en-US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난 </a:t>
            </a:r>
            <a:r>
              <a:rPr lang="ko-KR" altLang="en-US" sz="5400" dirty="0" err="1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몰루</a:t>
            </a:r>
            <a:r>
              <a:rPr lang="en-US" altLang="ko-KR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;</a:t>
            </a:r>
            <a:endParaRPr lang="ko-KR" altLang="en-US" sz="5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1216508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>
            <a:extLst>
              <a:ext uri="{FF2B5EF4-FFF2-40B4-BE49-F238E27FC236}">
                <a16:creationId xmlns:a16="http://schemas.microsoft.com/office/drawing/2014/main" id="{A0F07F66-9F8C-4015-92E0-7E90D68CAF6E}"/>
              </a:ext>
            </a:extLst>
          </p:cNvPr>
          <p:cNvGrpSpPr/>
          <p:nvPr/>
        </p:nvGrpSpPr>
        <p:grpSpPr>
          <a:xfrm>
            <a:off x="291192" y="2469711"/>
            <a:ext cx="3091306" cy="1664012"/>
            <a:chOff x="7878199" y="3367620"/>
            <a:chExt cx="3091306" cy="1664012"/>
          </a:xfrm>
        </p:grpSpPr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1DDA338F-3C0C-4DFB-BB90-5AFDD9D64B8D}"/>
                </a:ext>
              </a:extLst>
            </p:cNvPr>
            <p:cNvSpPr/>
            <p:nvPr/>
          </p:nvSpPr>
          <p:spPr>
            <a:xfrm>
              <a:off x="8187267" y="3421184"/>
              <a:ext cx="2782238" cy="1610448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altLang="ko-KR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r>
                <a:rPr lang="en-US" altLang="ko-KR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string name</a:t>
              </a:r>
            </a:p>
            <a:p>
              <a:r>
                <a:rPr lang="en-US" altLang="ko-KR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string message</a:t>
              </a:r>
            </a:p>
          </p:txBody>
        </p:sp>
        <p:sp>
          <p:nvSpPr>
            <p:cNvPr id="45" name="사각형: 둥근 모서리 44">
              <a:extLst>
                <a:ext uri="{FF2B5EF4-FFF2-40B4-BE49-F238E27FC236}">
                  <a16:creationId xmlns:a16="http://schemas.microsoft.com/office/drawing/2014/main" id="{B0F9F755-4B0E-4245-81A1-C66CEE840461}"/>
                </a:ext>
              </a:extLst>
            </p:cNvPr>
            <p:cNvSpPr/>
            <p:nvPr/>
          </p:nvSpPr>
          <p:spPr>
            <a:xfrm>
              <a:off x="7878199" y="3367620"/>
              <a:ext cx="1500958" cy="535545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채팅 패킷</a:t>
              </a:r>
            </a:p>
          </p:txBody>
        </p:sp>
      </p:grp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E686DFAF-BBB5-42E1-BF59-D271BD8BF041}"/>
              </a:ext>
            </a:extLst>
          </p:cNvPr>
          <p:cNvSpPr/>
          <p:nvPr/>
        </p:nvSpPr>
        <p:spPr>
          <a:xfrm>
            <a:off x="8860371" y="2480033"/>
            <a:ext cx="2919905" cy="64395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Shared Buffer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" name="말풍선: 타원형 1">
            <a:extLst>
              <a:ext uri="{FF2B5EF4-FFF2-40B4-BE49-F238E27FC236}">
                <a16:creationId xmlns:a16="http://schemas.microsoft.com/office/drawing/2014/main" id="{108F6AD8-AD80-4992-B807-31D8FAF2486B}"/>
              </a:ext>
            </a:extLst>
          </p:cNvPr>
          <p:cNvSpPr/>
          <p:nvPr/>
        </p:nvSpPr>
        <p:spPr>
          <a:xfrm>
            <a:off x="4792851" y="71304"/>
            <a:ext cx="2606297" cy="1314148"/>
          </a:xfrm>
          <a:prstGeom prst="wedgeEllipseCallout">
            <a:avLst>
              <a:gd name="adj1" fmla="val 60548"/>
              <a:gd name="adj2" fmla="val 36476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나도 </a:t>
            </a:r>
            <a:r>
              <a:rPr lang="ko-KR" altLang="en-US" sz="2400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주셈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5" name="연결선: 꺾임 4">
            <a:extLst>
              <a:ext uri="{FF2B5EF4-FFF2-40B4-BE49-F238E27FC236}">
                <a16:creationId xmlns:a16="http://schemas.microsoft.com/office/drawing/2014/main" id="{C3DD6447-0A38-47BD-865C-66D2967088E8}"/>
              </a:ext>
            </a:extLst>
          </p:cNvPr>
          <p:cNvCxnSpPr>
            <a:cxnSpLocks/>
            <a:stCxn id="51" idx="2"/>
            <a:endCxn id="55" idx="3"/>
          </p:cNvCxnSpPr>
          <p:nvPr/>
        </p:nvCxnSpPr>
        <p:spPr>
          <a:xfrm rot="5400000">
            <a:off x="8599796" y="3060608"/>
            <a:ext cx="1657152" cy="1783905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E00BA02F-F453-4FCE-AAB8-749DBD6B069D}"/>
              </a:ext>
            </a:extLst>
          </p:cNvPr>
          <p:cNvSpPr/>
          <p:nvPr/>
        </p:nvSpPr>
        <p:spPr>
          <a:xfrm>
            <a:off x="4571142" y="5144526"/>
            <a:ext cx="32588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WriteCursor</a:t>
            </a:r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~</a:t>
            </a:r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끝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5DA2612-13A8-41FD-ABA1-F1105DE165FC}"/>
              </a:ext>
            </a:extLst>
          </p:cNvPr>
          <p:cNvGrpSpPr/>
          <p:nvPr/>
        </p:nvGrpSpPr>
        <p:grpSpPr>
          <a:xfrm>
            <a:off x="3880102" y="4475538"/>
            <a:ext cx="4656317" cy="611195"/>
            <a:chOff x="3880102" y="4475538"/>
            <a:chExt cx="4656317" cy="611195"/>
          </a:xfrm>
        </p:grpSpPr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FDEE8FD4-C8DD-46AF-ACDA-C6573537A8A2}"/>
                </a:ext>
              </a:extLst>
            </p:cNvPr>
            <p:cNvGrpSpPr/>
            <p:nvPr/>
          </p:nvGrpSpPr>
          <p:grpSpPr>
            <a:xfrm>
              <a:off x="3880102" y="4475538"/>
              <a:ext cx="4656317" cy="611195"/>
              <a:chOff x="3839557" y="4110086"/>
              <a:chExt cx="4663420" cy="547096"/>
            </a:xfrm>
          </p:grpSpPr>
          <p:sp>
            <p:nvSpPr>
              <p:cNvPr id="55" name="사각형: 둥근 모서리 54">
                <a:extLst>
                  <a:ext uri="{FF2B5EF4-FFF2-40B4-BE49-F238E27FC236}">
                    <a16:creationId xmlns:a16="http://schemas.microsoft.com/office/drawing/2014/main" id="{B20AB3A5-B179-4012-904C-5D4C8ED89A1A}"/>
                  </a:ext>
                </a:extLst>
              </p:cNvPr>
              <p:cNvSpPr/>
              <p:nvPr/>
            </p:nvSpPr>
            <p:spPr>
              <a:xfrm>
                <a:off x="3839557" y="4110086"/>
                <a:ext cx="4663420" cy="547096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cxnSp>
            <p:nvCxnSpPr>
              <p:cNvPr id="56" name="직선 연결선 55">
                <a:extLst>
                  <a:ext uri="{FF2B5EF4-FFF2-40B4-BE49-F238E27FC236}">
                    <a16:creationId xmlns:a16="http://schemas.microsoft.com/office/drawing/2014/main" id="{A9CD5FD8-11D8-441E-A10B-C09B9E58F689}"/>
                  </a:ext>
                </a:extLst>
              </p:cNvPr>
              <p:cNvCxnSpPr/>
              <p:nvPr/>
            </p:nvCxnSpPr>
            <p:spPr>
              <a:xfrm>
                <a:off x="422320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직선 연결선 56">
                <a:extLst>
                  <a:ext uri="{FF2B5EF4-FFF2-40B4-BE49-F238E27FC236}">
                    <a16:creationId xmlns:a16="http://schemas.microsoft.com/office/drawing/2014/main" id="{3F55BC2A-661D-4F8F-973D-D4F1FAD77540}"/>
                  </a:ext>
                </a:extLst>
              </p:cNvPr>
              <p:cNvCxnSpPr/>
              <p:nvPr/>
            </p:nvCxnSpPr>
            <p:spPr>
              <a:xfrm>
                <a:off x="461127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직선 연결선 57">
                <a:extLst>
                  <a:ext uri="{FF2B5EF4-FFF2-40B4-BE49-F238E27FC236}">
                    <a16:creationId xmlns:a16="http://schemas.microsoft.com/office/drawing/2014/main" id="{49E97E8E-D08C-4155-BDD9-342D1B5EBE29}"/>
                  </a:ext>
                </a:extLst>
              </p:cNvPr>
              <p:cNvCxnSpPr/>
              <p:nvPr/>
            </p:nvCxnSpPr>
            <p:spPr>
              <a:xfrm>
                <a:off x="499934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 58">
                <a:extLst>
                  <a:ext uri="{FF2B5EF4-FFF2-40B4-BE49-F238E27FC236}">
                    <a16:creationId xmlns:a16="http://schemas.microsoft.com/office/drawing/2014/main" id="{7758594A-E06A-4B97-B4FB-AAF11CB924EC}"/>
                  </a:ext>
                </a:extLst>
              </p:cNvPr>
              <p:cNvCxnSpPr/>
              <p:nvPr/>
            </p:nvCxnSpPr>
            <p:spPr>
              <a:xfrm>
                <a:off x="538741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직선 연결선 59">
                <a:extLst>
                  <a:ext uri="{FF2B5EF4-FFF2-40B4-BE49-F238E27FC236}">
                    <a16:creationId xmlns:a16="http://schemas.microsoft.com/office/drawing/2014/main" id="{C145F6B3-3DE4-44C1-A75D-986F29EEE030}"/>
                  </a:ext>
                </a:extLst>
              </p:cNvPr>
              <p:cNvCxnSpPr/>
              <p:nvPr/>
            </p:nvCxnSpPr>
            <p:spPr>
              <a:xfrm>
                <a:off x="577548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직선 연결선 60">
                <a:extLst>
                  <a:ext uri="{FF2B5EF4-FFF2-40B4-BE49-F238E27FC236}">
                    <a16:creationId xmlns:a16="http://schemas.microsoft.com/office/drawing/2014/main" id="{FD82434F-209F-4DFE-BE21-FBACD2BD08A4}"/>
                  </a:ext>
                </a:extLst>
              </p:cNvPr>
              <p:cNvCxnSpPr/>
              <p:nvPr/>
            </p:nvCxnSpPr>
            <p:spPr>
              <a:xfrm>
                <a:off x="616355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직선 연결선 61">
                <a:extLst>
                  <a:ext uri="{FF2B5EF4-FFF2-40B4-BE49-F238E27FC236}">
                    <a16:creationId xmlns:a16="http://schemas.microsoft.com/office/drawing/2014/main" id="{24B6B45A-1AFD-4AED-B876-11E3680D1372}"/>
                  </a:ext>
                </a:extLst>
              </p:cNvPr>
              <p:cNvCxnSpPr/>
              <p:nvPr/>
            </p:nvCxnSpPr>
            <p:spPr>
              <a:xfrm>
                <a:off x="655162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직선 연결선 62">
                <a:extLst>
                  <a:ext uri="{FF2B5EF4-FFF2-40B4-BE49-F238E27FC236}">
                    <a16:creationId xmlns:a16="http://schemas.microsoft.com/office/drawing/2014/main" id="{FAB3857C-7DF6-4CCA-96AC-EA0E47CEECE7}"/>
                  </a:ext>
                </a:extLst>
              </p:cNvPr>
              <p:cNvCxnSpPr/>
              <p:nvPr/>
            </p:nvCxnSpPr>
            <p:spPr>
              <a:xfrm>
                <a:off x="693969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직선 연결선 63">
                <a:extLst>
                  <a:ext uri="{FF2B5EF4-FFF2-40B4-BE49-F238E27FC236}">
                    <a16:creationId xmlns:a16="http://schemas.microsoft.com/office/drawing/2014/main" id="{3EC52C25-BF61-4152-BA9B-D117AF865393}"/>
                  </a:ext>
                </a:extLst>
              </p:cNvPr>
              <p:cNvCxnSpPr/>
              <p:nvPr/>
            </p:nvCxnSpPr>
            <p:spPr>
              <a:xfrm>
                <a:off x="732776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직선 연결선 64">
                <a:extLst>
                  <a:ext uri="{FF2B5EF4-FFF2-40B4-BE49-F238E27FC236}">
                    <a16:creationId xmlns:a16="http://schemas.microsoft.com/office/drawing/2014/main" id="{06C1DC27-C7A9-4640-8DF0-7453D69AB6C4}"/>
                  </a:ext>
                </a:extLst>
              </p:cNvPr>
              <p:cNvCxnSpPr/>
              <p:nvPr/>
            </p:nvCxnSpPr>
            <p:spPr>
              <a:xfrm>
                <a:off x="771583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직선 연결선 65">
                <a:extLst>
                  <a:ext uri="{FF2B5EF4-FFF2-40B4-BE49-F238E27FC236}">
                    <a16:creationId xmlns:a16="http://schemas.microsoft.com/office/drawing/2014/main" id="{0C8A79A3-4643-46A8-B4AF-A658A236759B}"/>
                  </a:ext>
                </a:extLst>
              </p:cNvPr>
              <p:cNvCxnSpPr/>
              <p:nvPr/>
            </p:nvCxnSpPr>
            <p:spPr>
              <a:xfrm>
                <a:off x="810390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EF370378-27FE-46A4-B6D6-E16F9AFF1A99}"/>
                </a:ext>
              </a:extLst>
            </p:cNvPr>
            <p:cNvSpPr/>
            <p:nvPr/>
          </p:nvSpPr>
          <p:spPr>
            <a:xfrm>
              <a:off x="3932253" y="4534292"/>
              <a:ext cx="270087" cy="495607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D2583804-126B-42F8-B7CF-B7D37AA4B565}"/>
                </a:ext>
              </a:extLst>
            </p:cNvPr>
            <p:cNvSpPr/>
            <p:nvPr/>
          </p:nvSpPr>
          <p:spPr>
            <a:xfrm>
              <a:off x="4320201" y="4533331"/>
              <a:ext cx="270087" cy="495607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9175814D-77B9-4630-931B-5AC7311FADFF}"/>
                </a:ext>
              </a:extLst>
            </p:cNvPr>
            <p:cNvSpPr/>
            <p:nvPr/>
          </p:nvSpPr>
          <p:spPr>
            <a:xfrm>
              <a:off x="4699416" y="4533330"/>
              <a:ext cx="270087" cy="49560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사각형: 둥근 모서리 32">
              <a:extLst>
                <a:ext uri="{FF2B5EF4-FFF2-40B4-BE49-F238E27FC236}">
                  <a16:creationId xmlns:a16="http://schemas.microsoft.com/office/drawing/2014/main" id="{7859D0ED-AD9D-493A-ACA2-59006C135ED5}"/>
                </a:ext>
              </a:extLst>
            </p:cNvPr>
            <p:cNvSpPr/>
            <p:nvPr/>
          </p:nvSpPr>
          <p:spPr>
            <a:xfrm>
              <a:off x="5098051" y="4533330"/>
              <a:ext cx="270087" cy="49560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B1131513-C56E-4870-90DF-6FA9F0FFA576}"/>
                </a:ext>
              </a:extLst>
            </p:cNvPr>
            <p:cNvSpPr/>
            <p:nvPr/>
          </p:nvSpPr>
          <p:spPr>
            <a:xfrm>
              <a:off x="5487084" y="4533330"/>
              <a:ext cx="270087" cy="49560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EC5757D9-64FE-40B5-8357-1B8E6059A32F}"/>
              </a:ext>
            </a:extLst>
          </p:cNvPr>
          <p:cNvGrpSpPr/>
          <p:nvPr/>
        </p:nvGrpSpPr>
        <p:grpSpPr>
          <a:xfrm>
            <a:off x="7922559" y="342374"/>
            <a:ext cx="3091306" cy="1664012"/>
            <a:chOff x="7878199" y="3367620"/>
            <a:chExt cx="3091306" cy="1664012"/>
          </a:xfrm>
        </p:grpSpPr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F97C998C-C949-46C0-957D-B87D673BDB93}"/>
                </a:ext>
              </a:extLst>
            </p:cNvPr>
            <p:cNvSpPr/>
            <p:nvPr/>
          </p:nvSpPr>
          <p:spPr>
            <a:xfrm>
              <a:off x="8187267" y="3421184"/>
              <a:ext cx="2782238" cy="1610448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altLang="ko-KR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r>
                <a:rPr lang="en-US" altLang="ko-KR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string name</a:t>
              </a:r>
            </a:p>
            <a:p>
              <a:r>
                <a:rPr lang="en-US" altLang="ko-KR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string message</a:t>
              </a:r>
            </a:p>
          </p:txBody>
        </p:sp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8B49ED2B-D223-4009-BA1A-2B007BC71999}"/>
                </a:ext>
              </a:extLst>
            </p:cNvPr>
            <p:cNvSpPr/>
            <p:nvPr/>
          </p:nvSpPr>
          <p:spPr>
            <a:xfrm>
              <a:off x="7878199" y="3367620"/>
              <a:ext cx="1500958" cy="535545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채팅 패킷</a:t>
              </a:r>
            </a:p>
          </p:txBody>
        </p:sp>
      </p:grpSp>
      <p:cxnSp>
        <p:nvCxnSpPr>
          <p:cNvPr id="46" name="연결선: 꺾임 45">
            <a:extLst>
              <a:ext uri="{FF2B5EF4-FFF2-40B4-BE49-F238E27FC236}">
                <a16:creationId xmlns:a16="http://schemas.microsoft.com/office/drawing/2014/main" id="{6AE629E1-4D0E-4721-93DC-4BAF5C018B49}"/>
              </a:ext>
            </a:extLst>
          </p:cNvPr>
          <p:cNvCxnSpPr>
            <a:cxnSpLocks/>
          </p:cNvCxnSpPr>
          <p:nvPr/>
        </p:nvCxnSpPr>
        <p:spPr>
          <a:xfrm rot="16200000" flipH="1">
            <a:off x="2612034" y="3513067"/>
            <a:ext cx="647413" cy="1888723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4CDB12FE-0596-432E-8541-696E7C9C18EE}"/>
              </a:ext>
            </a:extLst>
          </p:cNvPr>
          <p:cNvCxnSpPr>
            <a:cxnSpLocks/>
          </p:cNvCxnSpPr>
          <p:nvPr/>
        </p:nvCxnSpPr>
        <p:spPr>
          <a:xfrm rot="5400000">
            <a:off x="6680928" y="1533720"/>
            <a:ext cx="2469152" cy="3414485"/>
          </a:xfrm>
          <a:prstGeom prst="bentConnector3">
            <a:avLst>
              <a:gd name="adj1" fmla="val 10294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D76665E3-0C3C-4123-A513-C667E721F03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Shared Buffer</a:t>
            </a:r>
            <a:endParaRPr lang="ko-KR" altLang="en-US" sz="36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EB495A4B-0F9F-4775-9BB1-86B98DD44B3C}"/>
              </a:ext>
            </a:extLst>
          </p:cNvPr>
          <p:cNvSpPr/>
          <p:nvPr/>
        </p:nvSpPr>
        <p:spPr>
          <a:xfrm>
            <a:off x="2755185" y="3081160"/>
            <a:ext cx="668163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그럼 </a:t>
            </a:r>
            <a:r>
              <a:rPr lang="en-US" altLang="ko-KR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lock</a:t>
            </a:r>
            <a:r>
              <a:rPr lang="ko-KR" altLang="en-US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을 걸면 </a:t>
            </a:r>
            <a:r>
              <a:rPr lang="ko-KR" altLang="en-US" sz="5400" dirty="0" err="1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되잖음</a:t>
            </a:r>
            <a:r>
              <a:rPr lang="en-US" altLang="ko-KR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;;</a:t>
            </a:r>
            <a:endParaRPr lang="ko-KR" altLang="en-US" sz="5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5928070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>
            <a:extLst>
              <a:ext uri="{FF2B5EF4-FFF2-40B4-BE49-F238E27FC236}">
                <a16:creationId xmlns:a16="http://schemas.microsoft.com/office/drawing/2014/main" id="{A0F07F66-9F8C-4015-92E0-7E90D68CAF6E}"/>
              </a:ext>
            </a:extLst>
          </p:cNvPr>
          <p:cNvGrpSpPr/>
          <p:nvPr/>
        </p:nvGrpSpPr>
        <p:grpSpPr>
          <a:xfrm>
            <a:off x="291192" y="2469711"/>
            <a:ext cx="3091306" cy="1664012"/>
            <a:chOff x="7878199" y="3367620"/>
            <a:chExt cx="3091306" cy="1664012"/>
          </a:xfrm>
        </p:grpSpPr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1DDA338F-3C0C-4DFB-BB90-5AFDD9D64B8D}"/>
                </a:ext>
              </a:extLst>
            </p:cNvPr>
            <p:cNvSpPr/>
            <p:nvPr/>
          </p:nvSpPr>
          <p:spPr>
            <a:xfrm>
              <a:off x="8187267" y="3421184"/>
              <a:ext cx="2782238" cy="1610448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altLang="ko-KR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r>
                <a:rPr lang="en-US" altLang="ko-KR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string name</a:t>
              </a:r>
            </a:p>
            <a:p>
              <a:r>
                <a:rPr lang="en-US" altLang="ko-KR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string message</a:t>
              </a:r>
            </a:p>
          </p:txBody>
        </p:sp>
        <p:sp>
          <p:nvSpPr>
            <p:cNvPr id="45" name="사각형: 둥근 모서리 44">
              <a:extLst>
                <a:ext uri="{FF2B5EF4-FFF2-40B4-BE49-F238E27FC236}">
                  <a16:creationId xmlns:a16="http://schemas.microsoft.com/office/drawing/2014/main" id="{B0F9F755-4B0E-4245-81A1-C66CEE840461}"/>
                </a:ext>
              </a:extLst>
            </p:cNvPr>
            <p:cNvSpPr/>
            <p:nvPr/>
          </p:nvSpPr>
          <p:spPr>
            <a:xfrm>
              <a:off x="7878199" y="3367620"/>
              <a:ext cx="1500958" cy="535545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채팅 패킷</a:t>
              </a:r>
            </a:p>
          </p:txBody>
        </p:sp>
      </p:grp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E686DFAF-BBB5-42E1-BF59-D271BD8BF041}"/>
              </a:ext>
            </a:extLst>
          </p:cNvPr>
          <p:cNvSpPr/>
          <p:nvPr/>
        </p:nvSpPr>
        <p:spPr>
          <a:xfrm>
            <a:off x="8860371" y="2480033"/>
            <a:ext cx="2919905" cy="64395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Shared Buffer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" name="말풍선: 타원형 1">
            <a:extLst>
              <a:ext uri="{FF2B5EF4-FFF2-40B4-BE49-F238E27FC236}">
                <a16:creationId xmlns:a16="http://schemas.microsoft.com/office/drawing/2014/main" id="{108F6AD8-AD80-4992-B807-31D8FAF2486B}"/>
              </a:ext>
            </a:extLst>
          </p:cNvPr>
          <p:cNvSpPr/>
          <p:nvPr/>
        </p:nvSpPr>
        <p:spPr>
          <a:xfrm>
            <a:off x="4792851" y="71304"/>
            <a:ext cx="2606297" cy="1314148"/>
          </a:xfrm>
          <a:prstGeom prst="wedgeEllipseCallout">
            <a:avLst>
              <a:gd name="adj1" fmla="val 60548"/>
              <a:gd name="adj2" fmla="val 36476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나도 </a:t>
            </a:r>
            <a:r>
              <a:rPr lang="ko-KR" altLang="en-US" sz="2400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주셈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5" name="연결선: 꺾임 4">
            <a:extLst>
              <a:ext uri="{FF2B5EF4-FFF2-40B4-BE49-F238E27FC236}">
                <a16:creationId xmlns:a16="http://schemas.microsoft.com/office/drawing/2014/main" id="{C3DD6447-0A38-47BD-865C-66D2967088E8}"/>
              </a:ext>
            </a:extLst>
          </p:cNvPr>
          <p:cNvCxnSpPr>
            <a:cxnSpLocks/>
            <a:stCxn id="51" idx="2"/>
            <a:endCxn id="55" idx="3"/>
          </p:cNvCxnSpPr>
          <p:nvPr/>
        </p:nvCxnSpPr>
        <p:spPr>
          <a:xfrm rot="5400000">
            <a:off x="8599796" y="3060608"/>
            <a:ext cx="1657152" cy="1783905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E00BA02F-F453-4FCE-AAB8-749DBD6B069D}"/>
              </a:ext>
            </a:extLst>
          </p:cNvPr>
          <p:cNvSpPr/>
          <p:nvPr/>
        </p:nvSpPr>
        <p:spPr>
          <a:xfrm>
            <a:off x="4571142" y="5144526"/>
            <a:ext cx="32588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WriteCursor</a:t>
            </a:r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~</a:t>
            </a:r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끝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5DA2612-13A8-41FD-ABA1-F1105DE165FC}"/>
              </a:ext>
            </a:extLst>
          </p:cNvPr>
          <p:cNvGrpSpPr/>
          <p:nvPr/>
        </p:nvGrpSpPr>
        <p:grpSpPr>
          <a:xfrm>
            <a:off x="3880102" y="4475538"/>
            <a:ext cx="4656317" cy="611195"/>
            <a:chOff x="3880102" y="4475538"/>
            <a:chExt cx="4656317" cy="611195"/>
          </a:xfrm>
        </p:grpSpPr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FDEE8FD4-C8DD-46AF-ACDA-C6573537A8A2}"/>
                </a:ext>
              </a:extLst>
            </p:cNvPr>
            <p:cNvGrpSpPr/>
            <p:nvPr/>
          </p:nvGrpSpPr>
          <p:grpSpPr>
            <a:xfrm>
              <a:off x="3880102" y="4475538"/>
              <a:ext cx="4656317" cy="611195"/>
              <a:chOff x="3839557" y="4110086"/>
              <a:chExt cx="4663420" cy="547096"/>
            </a:xfrm>
          </p:grpSpPr>
          <p:sp>
            <p:nvSpPr>
              <p:cNvPr id="55" name="사각형: 둥근 모서리 54">
                <a:extLst>
                  <a:ext uri="{FF2B5EF4-FFF2-40B4-BE49-F238E27FC236}">
                    <a16:creationId xmlns:a16="http://schemas.microsoft.com/office/drawing/2014/main" id="{B20AB3A5-B179-4012-904C-5D4C8ED89A1A}"/>
                  </a:ext>
                </a:extLst>
              </p:cNvPr>
              <p:cNvSpPr/>
              <p:nvPr/>
            </p:nvSpPr>
            <p:spPr>
              <a:xfrm>
                <a:off x="3839557" y="4110086"/>
                <a:ext cx="4663420" cy="547096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cxnSp>
            <p:nvCxnSpPr>
              <p:cNvPr id="56" name="직선 연결선 55">
                <a:extLst>
                  <a:ext uri="{FF2B5EF4-FFF2-40B4-BE49-F238E27FC236}">
                    <a16:creationId xmlns:a16="http://schemas.microsoft.com/office/drawing/2014/main" id="{A9CD5FD8-11D8-441E-A10B-C09B9E58F689}"/>
                  </a:ext>
                </a:extLst>
              </p:cNvPr>
              <p:cNvCxnSpPr/>
              <p:nvPr/>
            </p:nvCxnSpPr>
            <p:spPr>
              <a:xfrm>
                <a:off x="422320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직선 연결선 56">
                <a:extLst>
                  <a:ext uri="{FF2B5EF4-FFF2-40B4-BE49-F238E27FC236}">
                    <a16:creationId xmlns:a16="http://schemas.microsoft.com/office/drawing/2014/main" id="{3F55BC2A-661D-4F8F-973D-D4F1FAD77540}"/>
                  </a:ext>
                </a:extLst>
              </p:cNvPr>
              <p:cNvCxnSpPr/>
              <p:nvPr/>
            </p:nvCxnSpPr>
            <p:spPr>
              <a:xfrm>
                <a:off x="461127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직선 연결선 57">
                <a:extLst>
                  <a:ext uri="{FF2B5EF4-FFF2-40B4-BE49-F238E27FC236}">
                    <a16:creationId xmlns:a16="http://schemas.microsoft.com/office/drawing/2014/main" id="{49E97E8E-D08C-4155-BDD9-342D1B5EBE29}"/>
                  </a:ext>
                </a:extLst>
              </p:cNvPr>
              <p:cNvCxnSpPr/>
              <p:nvPr/>
            </p:nvCxnSpPr>
            <p:spPr>
              <a:xfrm>
                <a:off x="499934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 58">
                <a:extLst>
                  <a:ext uri="{FF2B5EF4-FFF2-40B4-BE49-F238E27FC236}">
                    <a16:creationId xmlns:a16="http://schemas.microsoft.com/office/drawing/2014/main" id="{7758594A-E06A-4B97-B4FB-AAF11CB924EC}"/>
                  </a:ext>
                </a:extLst>
              </p:cNvPr>
              <p:cNvCxnSpPr/>
              <p:nvPr/>
            </p:nvCxnSpPr>
            <p:spPr>
              <a:xfrm>
                <a:off x="538741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직선 연결선 59">
                <a:extLst>
                  <a:ext uri="{FF2B5EF4-FFF2-40B4-BE49-F238E27FC236}">
                    <a16:creationId xmlns:a16="http://schemas.microsoft.com/office/drawing/2014/main" id="{C145F6B3-3DE4-44C1-A75D-986F29EEE030}"/>
                  </a:ext>
                </a:extLst>
              </p:cNvPr>
              <p:cNvCxnSpPr/>
              <p:nvPr/>
            </p:nvCxnSpPr>
            <p:spPr>
              <a:xfrm>
                <a:off x="577548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직선 연결선 60">
                <a:extLst>
                  <a:ext uri="{FF2B5EF4-FFF2-40B4-BE49-F238E27FC236}">
                    <a16:creationId xmlns:a16="http://schemas.microsoft.com/office/drawing/2014/main" id="{FD82434F-209F-4DFE-BE21-FBACD2BD08A4}"/>
                  </a:ext>
                </a:extLst>
              </p:cNvPr>
              <p:cNvCxnSpPr/>
              <p:nvPr/>
            </p:nvCxnSpPr>
            <p:spPr>
              <a:xfrm>
                <a:off x="616355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직선 연결선 61">
                <a:extLst>
                  <a:ext uri="{FF2B5EF4-FFF2-40B4-BE49-F238E27FC236}">
                    <a16:creationId xmlns:a16="http://schemas.microsoft.com/office/drawing/2014/main" id="{24B6B45A-1AFD-4AED-B876-11E3680D1372}"/>
                  </a:ext>
                </a:extLst>
              </p:cNvPr>
              <p:cNvCxnSpPr/>
              <p:nvPr/>
            </p:nvCxnSpPr>
            <p:spPr>
              <a:xfrm>
                <a:off x="655162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직선 연결선 62">
                <a:extLst>
                  <a:ext uri="{FF2B5EF4-FFF2-40B4-BE49-F238E27FC236}">
                    <a16:creationId xmlns:a16="http://schemas.microsoft.com/office/drawing/2014/main" id="{FAB3857C-7DF6-4CCA-96AC-EA0E47CEECE7}"/>
                  </a:ext>
                </a:extLst>
              </p:cNvPr>
              <p:cNvCxnSpPr/>
              <p:nvPr/>
            </p:nvCxnSpPr>
            <p:spPr>
              <a:xfrm>
                <a:off x="693969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직선 연결선 63">
                <a:extLst>
                  <a:ext uri="{FF2B5EF4-FFF2-40B4-BE49-F238E27FC236}">
                    <a16:creationId xmlns:a16="http://schemas.microsoft.com/office/drawing/2014/main" id="{3EC52C25-BF61-4152-BA9B-D117AF865393}"/>
                  </a:ext>
                </a:extLst>
              </p:cNvPr>
              <p:cNvCxnSpPr/>
              <p:nvPr/>
            </p:nvCxnSpPr>
            <p:spPr>
              <a:xfrm>
                <a:off x="732776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직선 연결선 64">
                <a:extLst>
                  <a:ext uri="{FF2B5EF4-FFF2-40B4-BE49-F238E27FC236}">
                    <a16:creationId xmlns:a16="http://schemas.microsoft.com/office/drawing/2014/main" id="{06C1DC27-C7A9-4640-8DF0-7453D69AB6C4}"/>
                  </a:ext>
                </a:extLst>
              </p:cNvPr>
              <p:cNvCxnSpPr/>
              <p:nvPr/>
            </p:nvCxnSpPr>
            <p:spPr>
              <a:xfrm>
                <a:off x="771583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직선 연결선 65">
                <a:extLst>
                  <a:ext uri="{FF2B5EF4-FFF2-40B4-BE49-F238E27FC236}">
                    <a16:creationId xmlns:a16="http://schemas.microsoft.com/office/drawing/2014/main" id="{0C8A79A3-4643-46A8-B4AF-A658A236759B}"/>
                  </a:ext>
                </a:extLst>
              </p:cNvPr>
              <p:cNvCxnSpPr/>
              <p:nvPr/>
            </p:nvCxnSpPr>
            <p:spPr>
              <a:xfrm>
                <a:off x="810390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EF370378-27FE-46A4-B6D6-E16F9AFF1A99}"/>
                </a:ext>
              </a:extLst>
            </p:cNvPr>
            <p:cNvSpPr/>
            <p:nvPr/>
          </p:nvSpPr>
          <p:spPr>
            <a:xfrm>
              <a:off x="3932253" y="4534292"/>
              <a:ext cx="270087" cy="495607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D2583804-126B-42F8-B7CF-B7D37AA4B565}"/>
                </a:ext>
              </a:extLst>
            </p:cNvPr>
            <p:cNvSpPr/>
            <p:nvPr/>
          </p:nvSpPr>
          <p:spPr>
            <a:xfrm>
              <a:off x="4320201" y="4533331"/>
              <a:ext cx="270087" cy="495607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9175814D-77B9-4630-931B-5AC7311FADFF}"/>
                </a:ext>
              </a:extLst>
            </p:cNvPr>
            <p:cNvSpPr/>
            <p:nvPr/>
          </p:nvSpPr>
          <p:spPr>
            <a:xfrm>
              <a:off x="4699416" y="4533330"/>
              <a:ext cx="270087" cy="49560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사각형: 둥근 모서리 32">
              <a:extLst>
                <a:ext uri="{FF2B5EF4-FFF2-40B4-BE49-F238E27FC236}">
                  <a16:creationId xmlns:a16="http://schemas.microsoft.com/office/drawing/2014/main" id="{7859D0ED-AD9D-493A-ACA2-59006C135ED5}"/>
                </a:ext>
              </a:extLst>
            </p:cNvPr>
            <p:cNvSpPr/>
            <p:nvPr/>
          </p:nvSpPr>
          <p:spPr>
            <a:xfrm>
              <a:off x="5098051" y="4533330"/>
              <a:ext cx="270087" cy="49560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B1131513-C56E-4870-90DF-6FA9F0FFA576}"/>
                </a:ext>
              </a:extLst>
            </p:cNvPr>
            <p:cNvSpPr/>
            <p:nvPr/>
          </p:nvSpPr>
          <p:spPr>
            <a:xfrm>
              <a:off x="5487084" y="4533330"/>
              <a:ext cx="270087" cy="49560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EC5757D9-64FE-40B5-8357-1B8E6059A32F}"/>
              </a:ext>
            </a:extLst>
          </p:cNvPr>
          <p:cNvGrpSpPr/>
          <p:nvPr/>
        </p:nvGrpSpPr>
        <p:grpSpPr>
          <a:xfrm>
            <a:off x="7922559" y="342374"/>
            <a:ext cx="3091306" cy="1664012"/>
            <a:chOff x="7878199" y="3367620"/>
            <a:chExt cx="3091306" cy="1664012"/>
          </a:xfrm>
        </p:grpSpPr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F97C998C-C949-46C0-957D-B87D673BDB93}"/>
                </a:ext>
              </a:extLst>
            </p:cNvPr>
            <p:cNvSpPr/>
            <p:nvPr/>
          </p:nvSpPr>
          <p:spPr>
            <a:xfrm>
              <a:off x="8187267" y="3421184"/>
              <a:ext cx="2782238" cy="1610448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altLang="ko-KR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r>
                <a:rPr lang="en-US" altLang="ko-KR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string name</a:t>
              </a:r>
            </a:p>
            <a:p>
              <a:r>
                <a:rPr lang="en-US" altLang="ko-KR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string message</a:t>
              </a:r>
            </a:p>
          </p:txBody>
        </p:sp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8B49ED2B-D223-4009-BA1A-2B007BC71999}"/>
                </a:ext>
              </a:extLst>
            </p:cNvPr>
            <p:cNvSpPr/>
            <p:nvPr/>
          </p:nvSpPr>
          <p:spPr>
            <a:xfrm>
              <a:off x="7878199" y="3367620"/>
              <a:ext cx="1500958" cy="535545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채팅 패킷</a:t>
              </a:r>
            </a:p>
          </p:txBody>
        </p:sp>
      </p:grpSp>
      <p:cxnSp>
        <p:nvCxnSpPr>
          <p:cNvPr id="46" name="연결선: 꺾임 45">
            <a:extLst>
              <a:ext uri="{FF2B5EF4-FFF2-40B4-BE49-F238E27FC236}">
                <a16:creationId xmlns:a16="http://schemas.microsoft.com/office/drawing/2014/main" id="{6AE629E1-4D0E-4721-93DC-4BAF5C018B49}"/>
              </a:ext>
            </a:extLst>
          </p:cNvPr>
          <p:cNvCxnSpPr>
            <a:cxnSpLocks/>
          </p:cNvCxnSpPr>
          <p:nvPr/>
        </p:nvCxnSpPr>
        <p:spPr>
          <a:xfrm rot="16200000" flipH="1">
            <a:off x="2612034" y="3513067"/>
            <a:ext cx="647413" cy="1888723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4CDB12FE-0596-432E-8541-696E7C9C18EE}"/>
              </a:ext>
            </a:extLst>
          </p:cNvPr>
          <p:cNvCxnSpPr>
            <a:cxnSpLocks/>
          </p:cNvCxnSpPr>
          <p:nvPr/>
        </p:nvCxnSpPr>
        <p:spPr>
          <a:xfrm rot="5400000">
            <a:off x="6680928" y="1533720"/>
            <a:ext cx="2469152" cy="3414485"/>
          </a:xfrm>
          <a:prstGeom prst="bentConnector3">
            <a:avLst>
              <a:gd name="adj1" fmla="val 10294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D76665E3-0C3C-4123-A513-C667E721F03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Shared Buffer</a:t>
            </a:r>
            <a:endParaRPr lang="ko-KR" altLang="en-US" sz="36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EB495A4B-0F9F-4775-9BB1-86B98DD44B3C}"/>
              </a:ext>
            </a:extLst>
          </p:cNvPr>
          <p:cNvSpPr/>
          <p:nvPr/>
        </p:nvSpPr>
        <p:spPr>
          <a:xfrm>
            <a:off x="2755185" y="3081160"/>
            <a:ext cx="668163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그럼 </a:t>
            </a:r>
            <a:r>
              <a:rPr lang="en-US" altLang="ko-KR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lock</a:t>
            </a:r>
            <a:r>
              <a:rPr lang="ko-KR" altLang="en-US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을 걸면 </a:t>
            </a:r>
            <a:r>
              <a:rPr lang="ko-KR" altLang="en-US" sz="5400" dirty="0" err="1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되잖음</a:t>
            </a:r>
            <a:r>
              <a:rPr lang="en-US" altLang="ko-KR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;;</a:t>
            </a:r>
            <a:endParaRPr lang="ko-KR" altLang="en-US" sz="5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1026" name="Picture 2" descr="Punch - Free hands and gestures icons">
            <a:extLst>
              <a:ext uri="{FF2B5EF4-FFF2-40B4-BE49-F238E27FC236}">
                <a16:creationId xmlns:a16="http://schemas.microsoft.com/office/drawing/2014/main" id="{B1AED1FC-71FB-4E26-B178-499FFBEFE6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900000" flipH="1">
            <a:off x="7472583" y="579389"/>
            <a:ext cx="3659641" cy="3606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59089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DA006071-3E30-4389-93E9-B833A281A5E5}"/>
              </a:ext>
            </a:extLst>
          </p:cNvPr>
          <p:cNvSpPr/>
          <p:nvPr/>
        </p:nvSpPr>
        <p:spPr>
          <a:xfrm>
            <a:off x="0" y="2582771"/>
            <a:ext cx="12192000" cy="16924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60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Unique Buffer</a:t>
            </a:r>
            <a:endParaRPr lang="ko-KR" altLang="en-US" sz="60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024135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31B2CA55-88CB-409B-9DBE-BDBB772A9961}"/>
              </a:ext>
            </a:extLst>
          </p:cNvPr>
          <p:cNvSpPr/>
          <p:nvPr/>
        </p:nvSpPr>
        <p:spPr>
          <a:xfrm>
            <a:off x="2033027" y="4590607"/>
            <a:ext cx="1187776" cy="103959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소켓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A0FB41BA-DAE1-4CC1-B51C-572FC8A9989F}"/>
              </a:ext>
            </a:extLst>
          </p:cNvPr>
          <p:cNvSpPr/>
          <p:nvPr/>
        </p:nvSpPr>
        <p:spPr>
          <a:xfrm>
            <a:off x="2694474" y="3309859"/>
            <a:ext cx="2057184" cy="180054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리스너</a:t>
            </a:r>
            <a:endParaRPr lang="ko-KR" altLang="en-US" sz="28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ED570237-629A-4D40-BAA6-1062F6A994FF}"/>
              </a:ext>
            </a:extLst>
          </p:cNvPr>
          <p:cNvSpPr/>
          <p:nvPr/>
        </p:nvSpPr>
        <p:spPr>
          <a:xfrm>
            <a:off x="8895783" y="4590607"/>
            <a:ext cx="1187776" cy="103959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소켓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22B5877D-3132-464C-88A8-8F0F9E22B5C5}"/>
              </a:ext>
            </a:extLst>
          </p:cNvPr>
          <p:cNvSpPr/>
          <p:nvPr/>
        </p:nvSpPr>
        <p:spPr>
          <a:xfrm>
            <a:off x="7536468" y="3309859"/>
            <a:ext cx="2057184" cy="180054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커넥터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4D6FE6E-20DE-4F7D-B896-1BCFCE4755C6}"/>
              </a:ext>
            </a:extLst>
          </p:cNvPr>
          <p:cNvSpPr/>
          <p:nvPr/>
        </p:nvSpPr>
        <p:spPr>
          <a:xfrm>
            <a:off x="2561369" y="2581193"/>
            <a:ext cx="232339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ONLY </a:t>
            </a:r>
            <a:r>
              <a:rPr lang="ko-KR" altLang="en-US" sz="4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수락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FE97595-6166-4117-93C4-F160DEA6E488}"/>
              </a:ext>
            </a:extLst>
          </p:cNvPr>
          <p:cNvSpPr/>
          <p:nvPr/>
        </p:nvSpPr>
        <p:spPr>
          <a:xfrm>
            <a:off x="7411378" y="2581193"/>
            <a:ext cx="230736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ONLY </a:t>
            </a:r>
            <a:r>
              <a:rPr lang="ko-KR" altLang="en-US" sz="4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접속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6FFDD56-9551-48A7-8660-42F4CB856C4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800" dirty="0" err="1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멀티스레딩</a:t>
            </a:r>
            <a:endParaRPr lang="ko-KR" altLang="en-US" sz="48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A0FE1D4-4E4E-488C-9CED-9021946AF2CF}"/>
              </a:ext>
            </a:extLst>
          </p:cNvPr>
          <p:cNvSpPr/>
          <p:nvPr/>
        </p:nvSpPr>
        <p:spPr>
          <a:xfrm>
            <a:off x="4359787" y="3289079"/>
            <a:ext cx="347242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그럼 통신은</a:t>
            </a:r>
            <a:r>
              <a:rPr lang="en-US" altLang="ko-KR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?</a:t>
            </a:r>
            <a:endParaRPr lang="ko-KR" altLang="en-US" sz="5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9531579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Lock</a:t>
            </a:r>
            <a:endParaRPr lang="ko-KR" altLang="en-US" sz="36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8B0276C3-DDCA-4F37-A6A4-F45280FD2B4E}"/>
              </a:ext>
            </a:extLst>
          </p:cNvPr>
          <p:cNvGrpSpPr/>
          <p:nvPr/>
        </p:nvGrpSpPr>
        <p:grpSpPr>
          <a:xfrm>
            <a:off x="4450482" y="2134872"/>
            <a:ext cx="3291035" cy="3752700"/>
            <a:chOff x="4450482" y="2229142"/>
            <a:chExt cx="3291035" cy="3752700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2449E61E-4EE3-46A5-B187-67A13B66975E}"/>
                </a:ext>
              </a:extLst>
            </p:cNvPr>
            <p:cNvSpPr/>
            <p:nvPr/>
          </p:nvSpPr>
          <p:spPr>
            <a:xfrm>
              <a:off x="5161287" y="5058512"/>
              <a:ext cx="1869423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54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데이터</a:t>
              </a: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03BDCA9C-7EED-4CA3-A272-37DC7BB6AF27}"/>
                </a:ext>
              </a:extLst>
            </p:cNvPr>
            <p:cNvGrpSpPr/>
            <p:nvPr/>
          </p:nvGrpSpPr>
          <p:grpSpPr>
            <a:xfrm>
              <a:off x="4450482" y="2229142"/>
              <a:ext cx="3291035" cy="3291035"/>
              <a:chOff x="4467225" y="2638723"/>
              <a:chExt cx="2504382" cy="2504382"/>
            </a:xfrm>
          </p:grpSpPr>
          <p:pic>
            <p:nvPicPr>
              <p:cNvPr id="37" name="Picture 4" descr="Data Network Icons - Free SVG &amp; PNG Data Network Images - Noun Project">
                <a:extLst>
                  <a:ext uri="{FF2B5EF4-FFF2-40B4-BE49-F238E27FC236}">
                    <a16:creationId xmlns:a16="http://schemas.microsoft.com/office/drawing/2014/main" id="{07B52EBC-419E-4C92-B69D-F614827F6BC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67225" y="2638723"/>
                <a:ext cx="2504382" cy="250438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6" name="Picture 4" descr="Padlock Icon Png #330958 - Free Icons Library">
                <a:extLst>
                  <a:ext uri="{FF2B5EF4-FFF2-40B4-BE49-F238E27FC236}">
                    <a16:creationId xmlns:a16="http://schemas.microsoft.com/office/drawing/2014/main" id="{86AC6E36-CEDE-4141-946B-8C823AB3651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67225" y="3514330"/>
                <a:ext cx="1628775" cy="16287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126982093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Lock</a:t>
            </a:r>
            <a:endParaRPr lang="ko-KR" altLang="en-US" sz="36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8B0276C3-DDCA-4F37-A6A4-F45280FD2B4E}"/>
              </a:ext>
            </a:extLst>
          </p:cNvPr>
          <p:cNvGrpSpPr/>
          <p:nvPr/>
        </p:nvGrpSpPr>
        <p:grpSpPr>
          <a:xfrm>
            <a:off x="4450482" y="2134872"/>
            <a:ext cx="3291035" cy="3752700"/>
            <a:chOff x="4450482" y="2229142"/>
            <a:chExt cx="3291035" cy="3752700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2449E61E-4EE3-46A5-B187-67A13B66975E}"/>
                </a:ext>
              </a:extLst>
            </p:cNvPr>
            <p:cNvSpPr/>
            <p:nvPr/>
          </p:nvSpPr>
          <p:spPr>
            <a:xfrm>
              <a:off x="5161287" y="5058512"/>
              <a:ext cx="1869423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54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데이터</a:t>
              </a: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03BDCA9C-7EED-4CA3-A272-37DC7BB6AF27}"/>
                </a:ext>
              </a:extLst>
            </p:cNvPr>
            <p:cNvGrpSpPr/>
            <p:nvPr/>
          </p:nvGrpSpPr>
          <p:grpSpPr>
            <a:xfrm>
              <a:off x="4450482" y="2229142"/>
              <a:ext cx="3291035" cy="3291035"/>
              <a:chOff x="4467225" y="2638723"/>
              <a:chExt cx="2504382" cy="2504382"/>
            </a:xfrm>
          </p:grpSpPr>
          <p:pic>
            <p:nvPicPr>
              <p:cNvPr id="37" name="Picture 4" descr="Data Network Icons - Free SVG &amp; PNG Data Network Images - Noun Project">
                <a:extLst>
                  <a:ext uri="{FF2B5EF4-FFF2-40B4-BE49-F238E27FC236}">
                    <a16:creationId xmlns:a16="http://schemas.microsoft.com/office/drawing/2014/main" id="{07B52EBC-419E-4C92-B69D-F614827F6BC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67225" y="2638723"/>
                <a:ext cx="2504382" cy="250438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6" name="Picture 4" descr="Padlock Icon Png #330958 - Free Icons Library">
                <a:extLst>
                  <a:ext uri="{FF2B5EF4-FFF2-40B4-BE49-F238E27FC236}">
                    <a16:creationId xmlns:a16="http://schemas.microsoft.com/office/drawing/2014/main" id="{86AC6E36-CEDE-4141-946B-8C823AB3651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67225" y="3514330"/>
                <a:ext cx="1628775" cy="16287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441D53A1-9AE3-4156-A411-BCD331220079}"/>
              </a:ext>
            </a:extLst>
          </p:cNvPr>
          <p:cNvSpPr/>
          <p:nvPr/>
        </p:nvSpPr>
        <p:spPr>
          <a:xfrm>
            <a:off x="1837398" y="2203689"/>
            <a:ext cx="1782491" cy="64395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Thread</a:t>
            </a:r>
            <a:endParaRPr lang="ko-KR" altLang="en-US" sz="3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D5893F16-BB4B-4A5C-B918-5B2B97227E04}"/>
              </a:ext>
            </a:extLst>
          </p:cNvPr>
          <p:cNvSpPr/>
          <p:nvPr/>
        </p:nvSpPr>
        <p:spPr>
          <a:xfrm>
            <a:off x="5238789" y="906082"/>
            <a:ext cx="1782491" cy="64395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Thread</a:t>
            </a:r>
            <a:endParaRPr lang="ko-KR" altLang="en-US" sz="3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83774167-B46D-439E-9D11-9BC0AC148127}"/>
              </a:ext>
            </a:extLst>
          </p:cNvPr>
          <p:cNvSpPr/>
          <p:nvPr/>
        </p:nvSpPr>
        <p:spPr>
          <a:xfrm>
            <a:off x="8935450" y="1745445"/>
            <a:ext cx="1782491" cy="64395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Thread</a:t>
            </a:r>
            <a:endParaRPr lang="ko-KR" altLang="en-US" sz="3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4E78AB61-5896-4C52-A658-32833F450F88}"/>
              </a:ext>
            </a:extLst>
          </p:cNvPr>
          <p:cNvCxnSpPr>
            <a:stCxn id="9" idx="2"/>
          </p:cNvCxnSpPr>
          <p:nvPr/>
        </p:nvCxnSpPr>
        <p:spPr>
          <a:xfrm>
            <a:off x="2728644" y="2847640"/>
            <a:ext cx="1400294" cy="107391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3F31E33D-5D8B-4DC5-B660-71949D1F3A10}"/>
              </a:ext>
            </a:extLst>
          </p:cNvPr>
          <p:cNvCxnSpPr>
            <a:stCxn id="10" idx="2"/>
          </p:cNvCxnSpPr>
          <p:nvPr/>
        </p:nvCxnSpPr>
        <p:spPr>
          <a:xfrm flipH="1">
            <a:off x="6130034" y="1550033"/>
            <a:ext cx="1" cy="6536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941CB900-D740-4BBB-8AC2-17ED72EE86BE}"/>
              </a:ext>
            </a:extLst>
          </p:cNvPr>
          <p:cNvCxnSpPr>
            <a:stCxn id="11" idx="2"/>
          </p:cNvCxnSpPr>
          <p:nvPr/>
        </p:nvCxnSpPr>
        <p:spPr>
          <a:xfrm flipH="1">
            <a:off x="8044207" y="2389396"/>
            <a:ext cx="1782489" cy="99519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267110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8B0276C3-DDCA-4F37-A6A4-F45280FD2B4E}"/>
              </a:ext>
            </a:extLst>
          </p:cNvPr>
          <p:cNvGrpSpPr/>
          <p:nvPr/>
        </p:nvGrpSpPr>
        <p:grpSpPr>
          <a:xfrm>
            <a:off x="4450482" y="2134872"/>
            <a:ext cx="3291035" cy="3752700"/>
            <a:chOff x="4450482" y="2229142"/>
            <a:chExt cx="3291035" cy="3752700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2449E61E-4EE3-46A5-B187-67A13B66975E}"/>
                </a:ext>
              </a:extLst>
            </p:cNvPr>
            <p:cNvSpPr/>
            <p:nvPr/>
          </p:nvSpPr>
          <p:spPr>
            <a:xfrm>
              <a:off x="5161287" y="5058512"/>
              <a:ext cx="1869423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54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데이터</a:t>
              </a: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03BDCA9C-7EED-4CA3-A272-37DC7BB6AF27}"/>
                </a:ext>
              </a:extLst>
            </p:cNvPr>
            <p:cNvGrpSpPr/>
            <p:nvPr/>
          </p:nvGrpSpPr>
          <p:grpSpPr>
            <a:xfrm>
              <a:off x="4450482" y="2229142"/>
              <a:ext cx="3291035" cy="3291035"/>
              <a:chOff x="4467225" y="2638723"/>
              <a:chExt cx="2504382" cy="2504382"/>
            </a:xfrm>
          </p:grpSpPr>
          <p:pic>
            <p:nvPicPr>
              <p:cNvPr id="37" name="Picture 4" descr="Data Network Icons - Free SVG &amp; PNG Data Network Images - Noun Project">
                <a:extLst>
                  <a:ext uri="{FF2B5EF4-FFF2-40B4-BE49-F238E27FC236}">
                    <a16:creationId xmlns:a16="http://schemas.microsoft.com/office/drawing/2014/main" id="{07B52EBC-419E-4C92-B69D-F614827F6BC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67225" y="2638723"/>
                <a:ext cx="2504382" cy="250438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6" name="Picture 4" descr="Padlock Icon Png #330958 - Free Icons Library">
                <a:extLst>
                  <a:ext uri="{FF2B5EF4-FFF2-40B4-BE49-F238E27FC236}">
                    <a16:creationId xmlns:a16="http://schemas.microsoft.com/office/drawing/2014/main" id="{86AC6E36-CEDE-4141-946B-8C823AB3651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67225" y="3514330"/>
                <a:ext cx="1628775" cy="16287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441D53A1-9AE3-4156-A411-BCD331220079}"/>
              </a:ext>
            </a:extLst>
          </p:cNvPr>
          <p:cNvSpPr/>
          <p:nvPr/>
        </p:nvSpPr>
        <p:spPr>
          <a:xfrm>
            <a:off x="1837398" y="2203689"/>
            <a:ext cx="1782491" cy="64395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Thread</a:t>
            </a:r>
            <a:endParaRPr lang="ko-KR" altLang="en-US" sz="3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D5893F16-BB4B-4A5C-B918-5B2B97227E04}"/>
              </a:ext>
            </a:extLst>
          </p:cNvPr>
          <p:cNvSpPr/>
          <p:nvPr/>
        </p:nvSpPr>
        <p:spPr>
          <a:xfrm>
            <a:off x="5238789" y="906082"/>
            <a:ext cx="1782491" cy="64395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Thread</a:t>
            </a:r>
            <a:endParaRPr lang="ko-KR" altLang="en-US" sz="3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83774167-B46D-439E-9D11-9BC0AC148127}"/>
              </a:ext>
            </a:extLst>
          </p:cNvPr>
          <p:cNvSpPr/>
          <p:nvPr/>
        </p:nvSpPr>
        <p:spPr>
          <a:xfrm>
            <a:off x="8935450" y="1745445"/>
            <a:ext cx="1782491" cy="64395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Thread</a:t>
            </a:r>
            <a:endParaRPr lang="ko-KR" altLang="en-US" sz="3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4E78AB61-5896-4C52-A658-32833F450F88}"/>
              </a:ext>
            </a:extLst>
          </p:cNvPr>
          <p:cNvCxnSpPr>
            <a:stCxn id="9" idx="2"/>
          </p:cNvCxnSpPr>
          <p:nvPr/>
        </p:nvCxnSpPr>
        <p:spPr>
          <a:xfrm>
            <a:off x="2728644" y="2847640"/>
            <a:ext cx="1400294" cy="107391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3F31E33D-5D8B-4DC5-B660-71949D1F3A10}"/>
              </a:ext>
            </a:extLst>
          </p:cNvPr>
          <p:cNvCxnSpPr>
            <a:stCxn id="10" idx="2"/>
          </p:cNvCxnSpPr>
          <p:nvPr/>
        </p:nvCxnSpPr>
        <p:spPr>
          <a:xfrm flipH="1">
            <a:off x="6130034" y="1550033"/>
            <a:ext cx="1" cy="6536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941CB900-D740-4BBB-8AC2-17ED72EE86BE}"/>
              </a:ext>
            </a:extLst>
          </p:cNvPr>
          <p:cNvCxnSpPr>
            <a:stCxn id="11" idx="2"/>
          </p:cNvCxnSpPr>
          <p:nvPr/>
        </p:nvCxnSpPr>
        <p:spPr>
          <a:xfrm flipH="1">
            <a:off x="8044207" y="2389396"/>
            <a:ext cx="1782489" cy="99519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BF947DB-E4B0-4071-BAE6-6DA4726537FA}"/>
              </a:ext>
            </a:extLst>
          </p:cNvPr>
          <p:cNvSpPr/>
          <p:nvPr/>
        </p:nvSpPr>
        <p:spPr>
          <a:xfrm>
            <a:off x="-2" y="0"/>
            <a:ext cx="12192000" cy="6858000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A791BD3-8496-4E70-8D4C-BA3FC388B258}"/>
              </a:ext>
            </a:extLst>
          </p:cNvPr>
          <p:cNvSpPr/>
          <p:nvPr/>
        </p:nvSpPr>
        <p:spPr>
          <a:xfrm>
            <a:off x="2643773" y="2967335"/>
            <a:ext cx="690445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데이터를 읽어야 하기 때문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Lock</a:t>
            </a:r>
            <a:endParaRPr lang="ko-KR" altLang="en-US" sz="36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8379048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8B0276C3-DDCA-4F37-A6A4-F45280FD2B4E}"/>
              </a:ext>
            </a:extLst>
          </p:cNvPr>
          <p:cNvGrpSpPr/>
          <p:nvPr/>
        </p:nvGrpSpPr>
        <p:grpSpPr>
          <a:xfrm>
            <a:off x="4450482" y="2134872"/>
            <a:ext cx="3291035" cy="3752700"/>
            <a:chOff x="4450482" y="2229142"/>
            <a:chExt cx="3291035" cy="3752700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2449E61E-4EE3-46A5-B187-67A13B66975E}"/>
                </a:ext>
              </a:extLst>
            </p:cNvPr>
            <p:cNvSpPr/>
            <p:nvPr/>
          </p:nvSpPr>
          <p:spPr>
            <a:xfrm>
              <a:off x="5161287" y="5058512"/>
              <a:ext cx="1869423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54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데이터</a:t>
              </a: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03BDCA9C-7EED-4CA3-A272-37DC7BB6AF27}"/>
                </a:ext>
              </a:extLst>
            </p:cNvPr>
            <p:cNvGrpSpPr/>
            <p:nvPr/>
          </p:nvGrpSpPr>
          <p:grpSpPr>
            <a:xfrm>
              <a:off x="4450482" y="2229142"/>
              <a:ext cx="3291035" cy="3291035"/>
              <a:chOff x="4467225" y="2638723"/>
              <a:chExt cx="2504382" cy="2504382"/>
            </a:xfrm>
          </p:grpSpPr>
          <p:pic>
            <p:nvPicPr>
              <p:cNvPr id="37" name="Picture 4" descr="Data Network Icons - Free SVG &amp; PNG Data Network Images - Noun Project">
                <a:extLst>
                  <a:ext uri="{FF2B5EF4-FFF2-40B4-BE49-F238E27FC236}">
                    <a16:creationId xmlns:a16="http://schemas.microsoft.com/office/drawing/2014/main" id="{07B52EBC-419E-4C92-B69D-F614827F6BC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67225" y="2638723"/>
                <a:ext cx="2504382" cy="250438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6" name="Picture 4" descr="Padlock Icon Png #330958 - Free Icons Library">
                <a:extLst>
                  <a:ext uri="{FF2B5EF4-FFF2-40B4-BE49-F238E27FC236}">
                    <a16:creationId xmlns:a16="http://schemas.microsoft.com/office/drawing/2014/main" id="{86AC6E36-CEDE-4141-946B-8C823AB3651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67225" y="3514330"/>
                <a:ext cx="1628775" cy="16287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441D53A1-9AE3-4156-A411-BCD331220079}"/>
              </a:ext>
            </a:extLst>
          </p:cNvPr>
          <p:cNvSpPr/>
          <p:nvPr/>
        </p:nvSpPr>
        <p:spPr>
          <a:xfrm>
            <a:off x="1837398" y="2203689"/>
            <a:ext cx="1782491" cy="64395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Thread</a:t>
            </a:r>
            <a:endParaRPr lang="ko-KR" altLang="en-US" sz="3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D5893F16-BB4B-4A5C-B918-5B2B97227E04}"/>
              </a:ext>
            </a:extLst>
          </p:cNvPr>
          <p:cNvSpPr/>
          <p:nvPr/>
        </p:nvSpPr>
        <p:spPr>
          <a:xfrm>
            <a:off x="5238789" y="906082"/>
            <a:ext cx="1782491" cy="64395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Thread</a:t>
            </a:r>
            <a:endParaRPr lang="ko-KR" altLang="en-US" sz="3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83774167-B46D-439E-9D11-9BC0AC148127}"/>
              </a:ext>
            </a:extLst>
          </p:cNvPr>
          <p:cNvSpPr/>
          <p:nvPr/>
        </p:nvSpPr>
        <p:spPr>
          <a:xfrm>
            <a:off x="8935450" y="1745445"/>
            <a:ext cx="1782491" cy="64395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Thread</a:t>
            </a:r>
            <a:endParaRPr lang="ko-KR" altLang="en-US" sz="3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4E78AB61-5896-4C52-A658-32833F450F88}"/>
              </a:ext>
            </a:extLst>
          </p:cNvPr>
          <p:cNvCxnSpPr>
            <a:stCxn id="9" idx="2"/>
          </p:cNvCxnSpPr>
          <p:nvPr/>
        </p:nvCxnSpPr>
        <p:spPr>
          <a:xfrm>
            <a:off x="2728644" y="2847640"/>
            <a:ext cx="1400294" cy="107391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3F31E33D-5D8B-4DC5-B660-71949D1F3A10}"/>
              </a:ext>
            </a:extLst>
          </p:cNvPr>
          <p:cNvCxnSpPr>
            <a:stCxn id="10" idx="2"/>
          </p:cNvCxnSpPr>
          <p:nvPr/>
        </p:nvCxnSpPr>
        <p:spPr>
          <a:xfrm flipH="1">
            <a:off x="6130034" y="1550033"/>
            <a:ext cx="1" cy="6536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941CB900-D740-4BBB-8AC2-17ED72EE86BE}"/>
              </a:ext>
            </a:extLst>
          </p:cNvPr>
          <p:cNvCxnSpPr>
            <a:stCxn id="11" idx="2"/>
          </p:cNvCxnSpPr>
          <p:nvPr/>
        </p:nvCxnSpPr>
        <p:spPr>
          <a:xfrm flipH="1">
            <a:off x="8044207" y="2389396"/>
            <a:ext cx="1782489" cy="99519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BF947DB-E4B0-4071-BAE6-6DA4726537FA}"/>
              </a:ext>
            </a:extLst>
          </p:cNvPr>
          <p:cNvSpPr/>
          <p:nvPr/>
        </p:nvSpPr>
        <p:spPr>
          <a:xfrm>
            <a:off x="-2" y="0"/>
            <a:ext cx="12192000" cy="6858000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A791BD3-8496-4E70-8D4C-BA3FC388B258}"/>
              </a:ext>
            </a:extLst>
          </p:cNvPr>
          <p:cNvSpPr/>
          <p:nvPr/>
        </p:nvSpPr>
        <p:spPr>
          <a:xfrm>
            <a:off x="2643773" y="2967335"/>
            <a:ext cx="690445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데이터를 읽어야 하기 때문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A8208769-4B68-44CF-99E8-F12A55552F1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56FB3B67-A669-4A9E-89EA-2EF92E6B39F7}"/>
              </a:ext>
            </a:extLst>
          </p:cNvPr>
          <p:cNvGrpSpPr/>
          <p:nvPr/>
        </p:nvGrpSpPr>
        <p:grpSpPr>
          <a:xfrm>
            <a:off x="3880102" y="4475538"/>
            <a:ext cx="4656317" cy="611195"/>
            <a:chOff x="3880102" y="4475538"/>
            <a:chExt cx="4656317" cy="611195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A1A8DDDB-0B3C-4122-8E40-3ABD913EEEEC}"/>
                </a:ext>
              </a:extLst>
            </p:cNvPr>
            <p:cNvGrpSpPr/>
            <p:nvPr/>
          </p:nvGrpSpPr>
          <p:grpSpPr>
            <a:xfrm>
              <a:off x="3880102" y="4475538"/>
              <a:ext cx="4656317" cy="611195"/>
              <a:chOff x="3839557" y="4110086"/>
              <a:chExt cx="4663420" cy="547096"/>
            </a:xfrm>
          </p:grpSpPr>
          <p:sp>
            <p:nvSpPr>
              <p:cNvPr id="23" name="사각형: 둥근 모서리 22">
                <a:extLst>
                  <a:ext uri="{FF2B5EF4-FFF2-40B4-BE49-F238E27FC236}">
                    <a16:creationId xmlns:a16="http://schemas.microsoft.com/office/drawing/2014/main" id="{6A3E93AD-467E-44D9-B39A-DF1EBDC7CCF2}"/>
                  </a:ext>
                </a:extLst>
              </p:cNvPr>
              <p:cNvSpPr/>
              <p:nvPr/>
            </p:nvSpPr>
            <p:spPr>
              <a:xfrm>
                <a:off x="3839557" y="4110086"/>
                <a:ext cx="4663420" cy="547096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cxnSp>
            <p:nvCxnSpPr>
              <p:cNvPr id="24" name="직선 연결선 23">
                <a:extLst>
                  <a:ext uri="{FF2B5EF4-FFF2-40B4-BE49-F238E27FC236}">
                    <a16:creationId xmlns:a16="http://schemas.microsoft.com/office/drawing/2014/main" id="{154B3BA6-3671-4EBD-99DB-7E843BB93496}"/>
                  </a:ext>
                </a:extLst>
              </p:cNvPr>
              <p:cNvCxnSpPr/>
              <p:nvPr/>
            </p:nvCxnSpPr>
            <p:spPr>
              <a:xfrm>
                <a:off x="422320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직선 연결선 24">
                <a:extLst>
                  <a:ext uri="{FF2B5EF4-FFF2-40B4-BE49-F238E27FC236}">
                    <a16:creationId xmlns:a16="http://schemas.microsoft.com/office/drawing/2014/main" id="{53D8F825-970D-431B-AA78-1F65ED53E47F}"/>
                  </a:ext>
                </a:extLst>
              </p:cNvPr>
              <p:cNvCxnSpPr/>
              <p:nvPr/>
            </p:nvCxnSpPr>
            <p:spPr>
              <a:xfrm>
                <a:off x="461127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직선 연결선 25">
                <a:extLst>
                  <a:ext uri="{FF2B5EF4-FFF2-40B4-BE49-F238E27FC236}">
                    <a16:creationId xmlns:a16="http://schemas.microsoft.com/office/drawing/2014/main" id="{EAE97854-C447-404F-AFCE-EB8AEBB560FD}"/>
                  </a:ext>
                </a:extLst>
              </p:cNvPr>
              <p:cNvCxnSpPr/>
              <p:nvPr/>
            </p:nvCxnSpPr>
            <p:spPr>
              <a:xfrm>
                <a:off x="499934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 26">
                <a:extLst>
                  <a:ext uri="{FF2B5EF4-FFF2-40B4-BE49-F238E27FC236}">
                    <a16:creationId xmlns:a16="http://schemas.microsoft.com/office/drawing/2014/main" id="{6B4C7BEA-C916-48EC-B107-0BD444B27C19}"/>
                  </a:ext>
                </a:extLst>
              </p:cNvPr>
              <p:cNvCxnSpPr/>
              <p:nvPr/>
            </p:nvCxnSpPr>
            <p:spPr>
              <a:xfrm>
                <a:off x="538741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>
                <a:extLst>
                  <a:ext uri="{FF2B5EF4-FFF2-40B4-BE49-F238E27FC236}">
                    <a16:creationId xmlns:a16="http://schemas.microsoft.com/office/drawing/2014/main" id="{A9596899-AB0A-43A6-B9FF-E6FB68F755C8}"/>
                  </a:ext>
                </a:extLst>
              </p:cNvPr>
              <p:cNvCxnSpPr/>
              <p:nvPr/>
            </p:nvCxnSpPr>
            <p:spPr>
              <a:xfrm>
                <a:off x="577548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>
                <a:extLst>
                  <a:ext uri="{FF2B5EF4-FFF2-40B4-BE49-F238E27FC236}">
                    <a16:creationId xmlns:a16="http://schemas.microsoft.com/office/drawing/2014/main" id="{99B57B80-7B3F-4F92-9BAF-AB0E6C65B1E9}"/>
                  </a:ext>
                </a:extLst>
              </p:cNvPr>
              <p:cNvCxnSpPr/>
              <p:nvPr/>
            </p:nvCxnSpPr>
            <p:spPr>
              <a:xfrm>
                <a:off x="616355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>
                <a:extLst>
                  <a:ext uri="{FF2B5EF4-FFF2-40B4-BE49-F238E27FC236}">
                    <a16:creationId xmlns:a16="http://schemas.microsoft.com/office/drawing/2014/main" id="{7D7F6B42-C6A2-4DD8-938D-DBC871E9487B}"/>
                  </a:ext>
                </a:extLst>
              </p:cNvPr>
              <p:cNvCxnSpPr/>
              <p:nvPr/>
            </p:nvCxnSpPr>
            <p:spPr>
              <a:xfrm>
                <a:off x="655162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직선 연결선 30">
                <a:extLst>
                  <a:ext uri="{FF2B5EF4-FFF2-40B4-BE49-F238E27FC236}">
                    <a16:creationId xmlns:a16="http://schemas.microsoft.com/office/drawing/2014/main" id="{B620E882-0CFC-4A5D-BCC2-47E6506ED5ED}"/>
                  </a:ext>
                </a:extLst>
              </p:cNvPr>
              <p:cNvCxnSpPr/>
              <p:nvPr/>
            </p:nvCxnSpPr>
            <p:spPr>
              <a:xfrm>
                <a:off x="693969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직선 연결선 31">
                <a:extLst>
                  <a:ext uri="{FF2B5EF4-FFF2-40B4-BE49-F238E27FC236}">
                    <a16:creationId xmlns:a16="http://schemas.microsoft.com/office/drawing/2014/main" id="{86F94D45-587B-4F7C-929F-899093BB1991}"/>
                  </a:ext>
                </a:extLst>
              </p:cNvPr>
              <p:cNvCxnSpPr/>
              <p:nvPr/>
            </p:nvCxnSpPr>
            <p:spPr>
              <a:xfrm>
                <a:off x="732776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직선 연결선 32">
                <a:extLst>
                  <a:ext uri="{FF2B5EF4-FFF2-40B4-BE49-F238E27FC236}">
                    <a16:creationId xmlns:a16="http://schemas.microsoft.com/office/drawing/2014/main" id="{84C84431-B5B7-4DA4-AD9D-163AD94232EA}"/>
                  </a:ext>
                </a:extLst>
              </p:cNvPr>
              <p:cNvCxnSpPr/>
              <p:nvPr/>
            </p:nvCxnSpPr>
            <p:spPr>
              <a:xfrm>
                <a:off x="771583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직선 연결선 33">
                <a:extLst>
                  <a:ext uri="{FF2B5EF4-FFF2-40B4-BE49-F238E27FC236}">
                    <a16:creationId xmlns:a16="http://schemas.microsoft.com/office/drawing/2014/main" id="{65C6FA36-43CD-48B5-97B7-9AB16D4EE50F}"/>
                  </a:ext>
                </a:extLst>
              </p:cNvPr>
              <p:cNvCxnSpPr/>
              <p:nvPr/>
            </p:nvCxnSpPr>
            <p:spPr>
              <a:xfrm>
                <a:off x="810390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F5CC56FC-75C0-432E-83F1-15B4BF22FD67}"/>
                </a:ext>
              </a:extLst>
            </p:cNvPr>
            <p:cNvSpPr/>
            <p:nvPr/>
          </p:nvSpPr>
          <p:spPr>
            <a:xfrm>
              <a:off x="3932253" y="4534292"/>
              <a:ext cx="270087" cy="49560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48826CB2-B9DC-4E18-B5C9-263CBD613C99}"/>
                </a:ext>
              </a:extLst>
            </p:cNvPr>
            <p:cNvSpPr/>
            <p:nvPr/>
          </p:nvSpPr>
          <p:spPr>
            <a:xfrm>
              <a:off x="4320201" y="4533331"/>
              <a:ext cx="270087" cy="49560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2086F576-AA81-44C2-88F0-C1EAE26E096C}"/>
                </a:ext>
              </a:extLst>
            </p:cNvPr>
            <p:cNvSpPr/>
            <p:nvPr/>
          </p:nvSpPr>
          <p:spPr>
            <a:xfrm>
              <a:off x="4708200" y="4533330"/>
              <a:ext cx="270087" cy="49560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F3C9366D-B498-404A-BD64-B211C1334D25}"/>
                </a:ext>
              </a:extLst>
            </p:cNvPr>
            <p:cNvSpPr/>
            <p:nvPr/>
          </p:nvSpPr>
          <p:spPr>
            <a:xfrm>
              <a:off x="5095677" y="4533329"/>
              <a:ext cx="270087" cy="49560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Lock</a:t>
            </a:r>
            <a:endParaRPr lang="ko-KR" altLang="en-US" sz="36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pic>
        <p:nvPicPr>
          <p:cNvPr id="3076" name="Picture 4" descr="Magnifier - Free seo and web icons">
            <a:extLst>
              <a:ext uri="{FF2B5EF4-FFF2-40B4-BE49-F238E27FC236}">
                <a16:creationId xmlns:a16="http://schemas.microsoft.com/office/drawing/2014/main" id="{55F60F1B-5FF6-4DF9-9406-64083405E7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254538" y="4543721"/>
            <a:ext cx="785253" cy="783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695803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8B0276C3-DDCA-4F37-A6A4-F45280FD2B4E}"/>
              </a:ext>
            </a:extLst>
          </p:cNvPr>
          <p:cNvGrpSpPr/>
          <p:nvPr/>
        </p:nvGrpSpPr>
        <p:grpSpPr>
          <a:xfrm>
            <a:off x="4450482" y="2134872"/>
            <a:ext cx="3291035" cy="3752700"/>
            <a:chOff x="4450482" y="2229142"/>
            <a:chExt cx="3291035" cy="3752700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2449E61E-4EE3-46A5-B187-67A13B66975E}"/>
                </a:ext>
              </a:extLst>
            </p:cNvPr>
            <p:cNvSpPr/>
            <p:nvPr/>
          </p:nvSpPr>
          <p:spPr>
            <a:xfrm>
              <a:off x="5161287" y="5058512"/>
              <a:ext cx="1869423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54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데이터</a:t>
              </a: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03BDCA9C-7EED-4CA3-A272-37DC7BB6AF27}"/>
                </a:ext>
              </a:extLst>
            </p:cNvPr>
            <p:cNvGrpSpPr/>
            <p:nvPr/>
          </p:nvGrpSpPr>
          <p:grpSpPr>
            <a:xfrm>
              <a:off x="4450482" y="2229142"/>
              <a:ext cx="3291035" cy="3291035"/>
              <a:chOff x="4467225" y="2638723"/>
              <a:chExt cx="2504382" cy="2504382"/>
            </a:xfrm>
          </p:grpSpPr>
          <p:pic>
            <p:nvPicPr>
              <p:cNvPr id="37" name="Picture 4" descr="Data Network Icons - Free SVG &amp; PNG Data Network Images - Noun Project">
                <a:extLst>
                  <a:ext uri="{FF2B5EF4-FFF2-40B4-BE49-F238E27FC236}">
                    <a16:creationId xmlns:a16="http://schemas.microsoft.com/office/drawing/2014/main" id="{07B52EBC-419E-4C92-B69D-F614827F6BC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67225" y="2638723"/>
                <a:ext cx="2504382" cy="250438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6" name="Picture 4" descr="Padlock Icon Png #330958 - Free Icons Library">
                <a:extLst>
                  <a:ext uri="{FF2B5EF4-FFF2-40B4-BE49-F238E27FC236}">
                    <a16:creationId xmlns:a16="http://schemas.microsoft.com/office/drawing/2014/main" id="{86AC6E36-CEDE-4141-946B-8C823AB3651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67225" y="3514330"/>
                <a:ext cx="1628775" cy="16287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441D53A1-9AE3-4156-A411-BCD331220079}"/>
              </a:ext>
            </a:extLst>
          </p:cNvPr>
          <p:cNvSpPr/>
          <p:nvPr/>
        </p:nvSpPr>
        <p:spPr>
          <a:xfrm>
            <a:off x="1837398" y="2203689"/>
            <a:ext cx="1782491" cy="64395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Thread</a:t>
            </a:r>
            <a:endParaRPr lang="ko-KR" altLang="en-US" sz="3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D5893F16-BB4B-4A5C-B918-5B2B97227E04}"/>
              </a:ext>
            </a:extLst>
          </p:cNvPr>
          <p:cNvSpPr/>
          <p:nvPr/>
        </p:nvSpPr>
        <p:spPr>
          <a:xfrm>
            <a:off x="5238789" y="906082"/>
            <a:ext cx="1782491" cy="64395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Thread</a:t>
            </a:r>
            <a:endParaRPr lang="ko-KR" altLang="en-US" sz="3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83774167-B46D-439E-9D11-9BC0AC148127}"/>
              </a:ext>
            </a:extLst>
          </p:cNvPr>
          <p:cNvSpPr/>
          <p:nvPr/>
        </p:nvSpPr>
        <p:spPr>
          <a:xfrm>
            <a:off x="8935450" y="1745445"/>
            <a:ext cx="1782491" cy="64395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Thread</a:t>
            </a:r>
            <a:endParaRPr lang="ko-KR" altLang="en-US" sz="3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4E78AB61-5896-4C52-A658-32833F450F88}"/>
              </a:ext>
            </a:extLst>
          </p:cNvPr>
          <p:cNvCxnSpPr>
            <a:stCxn id="9" idx="2"/>
          </p:cNvCxnSpPr>
          <p:nvPr/>
        </p:nvCxnSpPr>
        <p:spPr>
          <a:xfrm>
            <a:off x="2728644" y="2847640"/>
            <a:ext cx="1400294" cy="107391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3F31E33D-5D8B-4DC5-B660-71949D1F3A10}"/>
              </a:ext>
            </a:extLst>
          </p:cNvPr>
          <p:cNvCxnSpPr>
            <a:stCxn id="10" idx="2"/>
          </p:cNvCxnSpPr>
          <p:nvPr/>
        </p:nvCxnSpPr>
        <p:spPr>
          <a:xfrm flipH="1">
            <a:off x="6130034" y="1550033"/>
            <a:ext cx="1" cy="6536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941CB900-D740-4BBB-8AC2-17ED72EE86BE}"/>
              </a:ext>
            </a:extLst>
          </p:cNvPr>
          <p:cNvCxnSpPr>
            <a:stCxn id="11" idx="2"/>
          </p:cNvCxnSpPr>
          <p:nvPr/>
        </p:nvCxnSpPr>
        <p:spPr>
          <a:xfrm flipH="1">
            <a:off x="8044207" y="2389396"/>
            <a:ext cx="1782489" cy="99519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BF947DB-E4B0-4071-BAE6-6DA4726537FA}"/>
              </a:ext>
            </a:extLst>
          </p:cNvPr>
          <p:cNvSpPr/>
          <p:nvPr/>
        </p:nvSpPr>
        <p:spPr>
          <a:xfrm>
            <a:off x="-2" y="0"/>
            <a:ext cx="12192000" cy="6858000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A791BD3-8496-4E70-8D4C-BA3FC388B258}"/>
              </a:ext>
            </a:extLst>
          </p:cNvPr>
          <p:cNvSpPr/>
          <p:nvPr/>
        </p:nvSpPr>
        <p:spPr>
          <a:xfrm>
            <a:off x="2643773" y="2967335"/>
            <a:ext cx="690445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데이터를 읽어야 하기 때문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A8208769-4B68-44CF-99E8-F12A55552F1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56FB3B67-A669-4A9E-89EA-2EF92E6B39F7}"/>
              </a:ext>
            </a:extLst>
          </p:cNvPr>
          <p:cNvGrpSpPr/>
          <p:nvPr/>
        </p:nvGrpSpPr>
        <p:grpSpPr>
          <a:xfrm>
            <a:off x="3880102" y="4475538"/>
            <a:ext cx="4656317" cy="611195"/>
            <a:chOff x="3880102" y="4475538"/>
            <a:chExt cx="4656317" cy="611195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A1A8DDDB-0B3C-4122-8E40-3ABD913EEEEC}"/>
                </a:ext>
              </a:extLst>
            </p:cNvPr>
            <p:cNvGrpSpPr/>
            <p:nvPr/>
          </p:nvGrpSpPr>
          <p:grpSpPr>
            <a:xfrm>
              <a:off x="3880102" y="4475538"/>
              <a:ext cx="4656317" cy="611195"/>
              <a:chOff x="3839557" y="4110086"/>
              <a:chExt cx="4663420" cy="547096"/>
            </a:xfrm>
          </p:grpSpPr>
          <p:sp>
            <p:nvSpPr>
              <p:cNvPr id="23" name="사각형: 둥근 모서리 22">
                <a:extLst>
                  <a:ext uri="{FF2B5EF4-FFF2-40B4-BE49-F238E27FC236}">
                    <a16:creationId xmlns:a16="http://schemas.microsoft.com/office/drawing/2014/main" id="{6A3E93AD-467E-44D9-B39A-DF1EBDC7CCF2}"/>
                  </a:ext>
                </a:extLst>
              </p:cNvPr>
              <p:cNvSpPr/>
              <p:nvPr/>
            </p:nvSpPr>
            <p:spPr>
              <a:xfrm>
                <a:off x="3839557" y="4110086"/>
                <a:ext cx="4663420" cy="547096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cxnSp>
            <p:nvCxnSpPr>
              <p:cNvPr id="24" name="직선 연결선 23">
                <a:extLst>
                  <a:ext uri="{FF2B5EF4-FFF2-40B4-BE49-F238E27FC236}">
                    <a16:creationId xmlns:a16="http://schemas.microsoft.com/office/drawing/2014/main" id="{154B3BA6-3671-4EBD-99DB-7E843BB93496}"/>
                  </a:ext>
                </a:extLst>
              </p:cNvPr>
              <p:cNvCxnSpPr/>
              <p:nvPr/>
            </p:nvCxnSpPr>
            <p:spPr>
              <a:xfrm>
                <a:off x="422320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직선 연결선 24">
                <a:extLst>
                  <a:ext uri="{FF2B5EF4-FFF2-40B4-BE49-F238E27FC236}">
                    <a16:creationId xmlns:a16="http://schemas.microsoft.com/office/drawing/2014/main" id="{53D8F825-970D-431B-AA78-1F65ED53E47F}"/>
                  </a:ext>
                </a:extLst>
              </p:cNvPr>
              <p:cNvCxnSpPr/>
              <p:nvPr/>
            </p:nvCxnSpPr>
            <p:spPr>
              <a:xfrm>
                <a:off x="461127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직선 연결선 25">
                <a:extLst>
                  <a:ext uri="{FF2B5EF4-FFF2-40B4-BE49-F238E27FC236}">
                    <a16:creationId xmlns:a16="http://schemas.microsoft.com/office/drawing/2014/main" id="{EAE97854-C447-404F-AFCE-EB8AEBB560FD}"/>
                  </a:ext>
                </a:extLst>
              </p:cNvPr>
              <p:cNvCxnSpPr/>
              <p:nvPr/>
            </p:nvCxnSpPr>
            <p:spPr>
              <a:xfrm>
                <a:off x="499934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 26">
                <a:extLst>
                  <a:ext uri="{FF2B5EF4-FFF2-40B4-BE49-F238E27FC236}">
                    <a16:creationId xmlns:a16="http://schemas.microsoft.com/office/drawing/2014/main" id="{6B4C7BEA-C916-48EC-B107-0BD444B27C19}"/>
                  </a:ext>
                </a:extLst>
              </p:cNvPr>
              <p:cNvCxnSpPr/>
              <p:nvPr/>
            </p:nvCxnSpPr>
            <p:spPr>
              <a:xfrm>
                <a:off x="538741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>
                <a:extLst>
                  <a:ext uri="{FF2B5EF4-FFF2-40B4-BE49-F238E27FC236}">
                    <a16:creationId xmlns:a16="http://schemas.microsoft.com/office/drawing/2014/main" id="{A9596899-AB0A-43A6-B9FF-E6FB68F755C8}"/>
                  </a:ext>
                </a:extLst>
              </p:cNvPr>
              <p:cNvCxnSpPr/>
              <p:nvPr/>
            </p:nvCxnSpPr>
            <p:spPr>
              <a:xfrm>
                <a:off x="577548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>
                <a:extLst>
                  <a:ext uri="{FF2B5EF4-FFF2-40B4-BE49-F238E27FC236}">
                    <a16:creationId xmlns:a16="http://schemas.microsoft.com/office/drawing/2014/main" id="{99B57B80-7B3F-4F92-9BAF-AB0E6C65B1E9}"/>
                  </a:ext>
                </a:extLst>
              </p:cNvPr>
              <p:cNvCxnSpPr/>
              <p:nvPr/>
            </p:nvCxnSpPr>
            <p:spPr>
              <a:xfrm>
                <a:off x="616355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>
                <a:extLst>
                  <a:ext uri="{FF2B5EF4-FFF2-40B4-BE49-F238E27FC236}">
                    <a16:creationId xmlns:a16="http://schemas.microsoft.com/office/drawing/2014/main" id="{7D7F6B42-C6A2-4DD8-938D-DBC871E9487B}"/>
                  </a:ext>
                </a:extLst>
              </p:cNvPr>
              <p:cNvCxnSpPr/>
              <p:nvPr/>
            </p:nvCxnSpPr>
            <p:spPr>
              <a:xfrm>
                <a:off x="655162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직선 연결선 30">
                <a:extLst>
                  <a:ext uri="{FF2B5EF4-FFF2-40B4-BE49-F238E27FC236}">
                    <a16:creationId xmlns:a16="http://schemas.microsoft.com/office/drawing/2014/main" id="{B620E882-0CFC-4A5D-BCC2-47E6506ED5ED}"/>
                  </a:ext>
                </a:extLst>
              </p:cNvPr>
              <p:cNvCxnSpPr/>
              <p:nvPr/>
            </p:nvCxnSpPr>
            <p:spPr>
              <a:xfrm>
                <a:off x="693969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직선 연결선 31">
                <a:extLst>
                  <a:ext uri="{FF2B5EF4-FFF2-40B4-BE49-F238E27FC236}">
                    <a16:creationId xmlns:a16="http://schemas.microsoft.com/office/drawing/2014/main" id="{86F94D45-587B-4F7C-929F-899093BB1991}"/>
                  </a:ext>
                </a:extLst>
              </p:cNvPr>
              <p:cNvCxnSpPr/>
              <p:nvPr/>
            </p:nvCxnSpPr>
            <p:spPr>
              <a:xfrm>
                <a:off x="732776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직선 연결선 32">
                <a:extLst>
                  <a:ext uri="{FF2B5EF4-FFF2-40B4-BE49-F238E27FC236}">
                    <a16:creationId xmlns:a16="http://schemas.microsoft.com/office/drawing/2014/main" id="{84C84431-B5B7-4DA4-AD9D-163AD94232EA}"/>
                  </a:ext>
                </a:extLst>
              </p:cNvPr>
              <p:cNvCxnSpPr/>
              <p:nvPr/>
            </p:nvCxnSpPr>
            <p:spPr>
              <a:xfrm>
                <a:off x="771583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직선 연결선 33">
                <a:extLst>
                  <a:ext uri="{FF2B5EF4-FFF2-40B4-BE49-F238E27FC236}">
                    <a16:creationId xmlns:a16="http://schemas.microsoft.com/office/drawing/2014/main" id="{65C6FA36-43CD-48B5-97B7-9AB16D4EE50F}"/>
                  </a:ext>
                </a:extLst>
              </p:cNvPr>
              <p:cNvCxnSpPr/>
              <p:nvPr/>
            </p:nvCxnSpPr>
            <p:spPr>
              <a:xfrm>
                <a:off x="810390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F5CC56FC-75C0-432E-83F1-15B4BF22FD67}"/>
                </a:ext>
              </a:extLst>
            </p:cNvPr>
            <p:cNvSpPr/>
            <p:nvPr/>
          </p:nvSpPr>
          <p:spPr>
            <a:xfrm>
              <a:off x="3932253" y="4534292"/>
              <a:ext cx="270087" cy="49560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48826CB2-B9DC-4E18-B5C9-263CBD613C99}"/>
                </a:ext>
              </a:extLst>
            </p:cNvPr>
            <p:cNvSpPr/>
            <p:nvPr/>
          </p:nvSpPr>
          <p:spPr>
            <a:xfrm>
              <a:off x="4320201" y="4533331"/>
              <a:ext cx="270087" cy="49560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2086F576-AA81-44C2-88F0-C1EAE26E096C}"/>
                </a:ext>
              </a:extLst>
            </p:cNvPr>
            <p:cNvSpPr/>
            <p:nvPr/>
          </p:nvSpPr>
          <p:spPr>
            <a:xfrm>
              <a:off x="4708200" y="4533330"/>
              <a:ext cx="270087" cy="49560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F3C9366D-B498-404A-BD64-B211C1334D25}"/>
                </a:ext>
              </a:extLst>
            </p:cNvPr>
            <p:cNvSpPr/>
            <p:nvPr/>
          </p:nvSpPr>
          <p:spPr>
            <a:xfrm>
              <a:off x="5095677" y="4533329"/>
              <a:ext cx="270087" cy="49560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Lock</a:t>
            </a:r>
            <a:endParaRPr lang="ko-KR" altLang="en-US" sz="36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9A07367C-2057-45CC-AD4F-AB9BAFEECA04}"/>
              </a:ext>
            </a:extLst>
          </p:cNvPr>
          <p:cNvSpPr/>
          <p:nvPr/>
        </p:nvSpPr>
        <p:spPr>
          <a:xfrm>
            <a:off x="2487049" y="2967335"/>
            <a:ext cx="728596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데이터를 읽을 필요가 없음</a:t>
            </a:r>
            <a:r>
              <a:rPr lang="en-US" altLang="ko-KR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!!</a:t>
            </a:r>
            <a:endParaRPr lang="ko-KR" altLang="en-US" sz="5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1799417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8B0276C3-DDCA-4F37-A6A4-F45280FD2B4E}"/>
              </a:ext>
            </a:extLst>
          </p:cNvPr>
          <p:cNvGrpSpPr/>
          <p:nvPr/>
        </p:nvGrpSpPr>
        <p:grpSpPr>
          <a:xfrm>
            <a:off x="4450482" y="2134872"/>
            <a:ext cx="3291035" cy="3752700"/>
            <a:chOff x="4450482" y="2229142"/>
            <a:chExt cx="3291035" cy="3752700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2449E61E-4EE3-46A5-B187-67A13B66975E}"/>
                </a:ext>
              </a:extLst>
            </p:cNvPr>
            <p:cNvSpPr/>
            <p:nvPr/>
          </p:nvSpPr>
          <p:spPr>
            <a:xfrm>
              <a:off x="5161287" y="5058512"/>
              <a:ext cx="1869423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54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데이터</a:t>
              </a: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03BDCA9C-7EED-4CA3-A272-37DC7BB6AF27}"/>
                </a:ext>
              </a:extLst>
            </p:cNvPr>
            <p:cNvGrpSpPr/>
            <p:nvPr/>
          </p:nvGrpSpPr>
          <p:grpSpPr>
            <a:xfrm>
              <a:off x="4450482" y="2229142"/>
              <a:ext cx="3291035" cy="3291035"/>
              <a:chOff x="4467225" y="2638723"/>
              <a:chExt cx="2504382" cy="2504382"/>
            </a:xfrm>
          </p:grpSpPr>
          <p:pic>
            <p:nvPicPr>
              <p:cNvPr id="37" name="Picture 4" descr="Data Network Icons - Free SVG &amp; PNG Data Network Images - Noun Project">
                <a:extLst>
                  <a:ext uri="{FF2B5EF4-FFF2-40B4-BE49-F238E27FC236}">
                    <a16:creationId xmlns:a16="http://schemas.microsoft.com/office/drawing/2014/main" id="{07B52EBC-419E-4C92-B69D-F614827F6BC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67225" y="2638723"/>
                <a:ext cx="2504382" cy="250438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6" name="Picture 4" descr="Padlock Icon Png #330958 - Free Icons Library">
                <a:extLst>
                  <a:ext uri="{FF2B5EF4-FFF2-40B4-BE49-F238E27FC236}">
                    <a16:creationId xmlns:a16="http://schemas.microsoft.com/office/drawing/2014/main" id="{86AC6E36-CEDE-4141-946B-8C823AB3651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67225" y="3514330"/>
                <a:ext cx="1628775" cy="16287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441D53A1-9AE3-4156-A411-BCD331220079}"/>
              </a:ext>
            </a:extLst>
          </p:cNvPr>
          <p:cNvSpPr/>
          <p:nvPr/>
        </p:nvSpPr>
        <p:spPr>
          <a:xfrm>
            <a:off x="1837398" y="2203689"/>
            <a:ext cx="1782491" cy="64395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Thread</a:t>
            </a:r>
            <a:endParaRPr lang="ko-KR" altLang="en-US" sz="3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D5893F16-BB4B-4A5C-B918-5B2B97227E04}"/>
              </a:ext>
            </a:extLst>
          </p:cNvPr>
          <p:cNvSpPr/>
          <p:nvPr/>
        </p:nvSpPr>
        <p:spPr>
          <a:xfrm>
            <a:off x="5238789" y="906082"/>
            <a:ext cx="1782491" cy="64395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Thread</a:t>
            </a:r>
            <a:endParaRPr lang="ko-KR" altLang="en-US" sz="3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83774167-B46D-439E-9D11-9BC0AC148127}"/>
              </a:ext>
            </a:extLst>
          </p:cNvPr>
          <p:cNvSpPr/>
          <p:nvPr/>
        </p:nvSpPr>
        <p:spPr>
          <a:xfrm>
            <a:off x="8935450" y="1745445"/>
            <a:ext cx="1782491" cy="64395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Thread</a:t>
            </a:r>
            <a:endParaRPr lang="ko-KR" altLang="en-US" sz="3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4E78AB61-5896-4C52-A658-32833F450F88}"/>
              </a:ext>
            </a:extLst>
          </p:cNvPr>
          <p:cNvCxnSpPr>
            <a:stCxn id="9" idx="2"/>
          </p:cNvCxnSpPr>
          <p:nvPr/>
        </p:nvCxnSpPr>
        <p:spPr>
          <a:xfrm>
            <a:off x="2728644" y="2847640"/>
            <a:ext cx="1400294" cy="107391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3F31E33D-5D8B-4DC5-B660-71949D1F3A10}"/>
              </a:ext>
            </a:extLst>
          </p:cNvPr>
          <p:cNvCxnSpPr>
            <a:stCxn id="10" idx="2"/>
          </p:cNvCxnSpPr>
          <p:nvPr/>
        </p:nvCxnSpPr>
        <p:spPr>
          <a:xfrm flipH="1">
            <a:off x="6130034" y="1550033"/>
            <a:ext cx="1" cy="6536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941CB900-D740-4BBB-8AC2-17ED72EE86BE}"/>
              </a:ext>
            </a:extLst>
          </p:cNvPr>
          <p:cNvCxnSpPr>
            <a:stCxn id="11" idx="2"/>
          </p:cNvCxnSpPr>
          <p:nvPr/>
        </p:nvCxnSpPr>
        <p:spPr>
          <a:xfrm flipH="1">
            <a:off x="8044207" y="2389396"/>
            <a:ext cx="1782489" cy="99519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BF947DB-E4B0-4071-BAE6-6DA4726537FA}"/>
              </a:ext>
            </a:extLst>
          </p:cNvPr>
          <p:cNvSpPr/>
          <p:nvPr/>
        </p:nvSpPr>
        <p:spPr>
          <a:xfrm>
            <a:off x="-2" y="0"/>
            <a:ext cx="12192000" cy="6858000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A791BD3-8496-4E70-8D4C-BA3FC388B258}"/>
              </a:ext>
            </a:extLst>
          </p:cNvPr>
          <p:cNvSpPr/>
          <p:nvPr/>
        </p:nvSpPr>
        <p:spPr>
          <a:xfrm>
            <a:off x="2643773" y="2967335"/>
            <a:ext cx="690445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데이터를 읽어야 하기 때문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A8208769-4B68-44CF-99E8-F12A55552F1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56FB3B67-A669-4A9E-89EA-2EF92E6B39F7}"/>
              </a:ext>
            </a:extLst>
          </p:cNvPr>
          <p:cNvGrpSpPr/>
          <p:nvPr/>
        </p:nvGrpSpPr>
        <p:grpSpPr>
          <a:xfrm>
            <a:off x="3880102" y="4475538"/>
            <a:ext cx="4656317" cy="611195"/>
            <a:chOff x="3880102" y="4475538"/>
            <a:chExt cx="4656317" cy="611195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A1A8DDDB-0B3C-4122-8E40-3ABD913EEEEC}"/>
                </a:ext>
              </a:extLst>
            </p:cNvPr>
            <p:cNvGrpSpPr/>
            <p:nvPr/>
          </p:nvGrpSpPr>
          <p:grpSpPr>
            <a:xfrm>
              <a:off x="3880102" y="4475538"/>
              <a:ext cx="4656317" cy="611195"/>
              <a:chOff x="3839557" y="4110086"/>
              <a:chExt cx="4663420" cy="547096"/>
            </a:xfrm>
          </p:grpSpPr>
          <p:sp>
            <p:nvSpPr>
              <p:cNvPr id="23" name="사각형: 둥근 모서리 22">
                <a:extLst>
                  <a:ext uri="{FF2B5EF4-FFF2-40B4-BE49-F238E27FC236}">
                    <a16:creationId xmlns:a16="http://schemas.microsoft.com/office/drawing/2014/main" id="{6A3E93AD-467E-44D9-B39A-DF1EBDC7CCF2}"/>
                  </a:ext>
                </a:extLst>
              </p:cNvPr>
              <p:cNvSpPr/>
              <p:nvPr/>
            </p:nvSpPr>
            <p:spPr>
              <a:xfrm>
                <a:off x="3839557" y="4110086"/>
                <a:ext cx="4663420" cy="547096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cxnSp>
            <p:nvCxnSpPr>
              <p:cNvPr id="24" name="직선 연결선 23">
                <a:extLst>
                  <a:ext uri="{FF2B5EF4-FFF2-40B4-BE49-F238E27FC236}">
                    <a16:creationId xmlns:a16="http://schemas.microsoft.com/office/drawing/2014/main" id="{154B3BA6-3671-4EBD-99DB-7E843BB93496}"/>
                  </a:ext>
                </a:extLst>
              </p:cNvPr>
              <p:cNvCxnSpPr/>
              <p:nvPr/>
            </p:nvCxnSpPr>
            <p:spPr>
              <a:xfrm>
                <a:off x="422320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직선 연결선 24">
                <a:extLst>
                  <a:ext uri="{FF2B5EF4-FFF2-40B4-BE49-F238E27FC236}">
                    <a16:creationId xmlns:a16="http://schemas.microsoft.com/office/drawing/2014/main" id="{53D8F825-970D-431B-AA78-1F65ED53E47F}"/>
                  </a:ext>
                </a:extLst>
              </p:cNvPr>
              <p:cNvCxnSpPr/>
              <p:nvPr/>
            </p:nvCxnSpPr>
            <p:spPr>
              <a:xfrm>
                <a:off x="461127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직선 연결선 25">
                <a:extLst>
                  <a:ext uri="{FF2B5EF4-FFF2-40B4-BE49-F238E27FC236}">
                    <a16:creationId xmlns:a16="http://schemas.microsoft.com/office/drawing/2014/main" id="{EAE97854-C447-404F-AFCE-EB8AEBB560FD}"/>
                  </a:ext>
                </a:extLst>
              </p:cNvPr>
              <p:cNvCxnSpPr/>
              <p:nvPr/>
            </p:nvCxnSpPr>
            <p:spPr>
              <a:xfrm>
                <a:off x="499934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 26">
                <a:extLst>
                  <a:ext uri="{FF2B5EF4-FFF2-40B4-BE49-F238E27FC236}">
                    <a16:creationId xmlns:a16="http://schemas.microsoft.com/office/drawing/2014/main" id="{6B4C7BEA-C916-48EC-B107-0BD444B27C19}"/>
                  </a:ext>
                </a:extLst>
              </p:cNvPr>
              <p:cNvCxnSpPr/>
              <p:nvPr/>
            </p:nvCxnSpPr>
            <p:spPr>
              <a:xfrm>
                <a:off x="538741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>
                <a:extLst>
                  <a:ext uri="{FF2B5EF4-FFF2-40B4-BE49-F238E27FC236}">
                    <a16:creationId xmlns:a16="http://schemas.microsoft.com/office/drawing/2014/main" id="{A9596899-AB0A-43A6-B9FF-E6FB68F755C8}"/>
                  </a:ext>
                </a:extLst>
              </p:cNvPr>
              <p:cNvCxnSpPr/>
              <p:nvPr/>
            </p:nvCxnSpPr>
            <p:spPr>
              <a:xfrm>
                <a:off x="577548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>
                <a:extLst>
                  <a:ext uri="{FF2B5EF4-FFF2-40B4-BE49-F238E27FC236}">
                    <a16:creationId xmlns:a16="http://schemas.microsoft.com/office/drawing/2014/main" id="{99B57B80-7B3F-4F92-9BAF-AB0E6C65B1E9}"/>
                  </a:ext>
                </a:extLst>
              </p:cNvPr>
              <p:cNvCxnSpPr/>
              <p:nvPr/>
            </p:nvCxnSpPr>
            <p:spPr>
              <a:xfrm>
                <a:off x="616355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>
                <a:extLst>
                  <a:ext uri="{FF2B5EF4-FFF2-40B4-BE49-F238E27FC236}">
                    <a16:creationId xmlns:a16="http://schemas.microsoft.com/office/drawing/2014/main" id="{7D7F6B42-C6A2-4DD8-938D-DBC871E9487B}"/>
                  </a:ext>
                </a:extLst>
              </p:cNvPr>
              <p:cNvCxnSpPr/>
              <p:nvPr/>
            </p:nvCxnSpPr>
            <p:spPr>
              <a:xfrm>
                <a:off x="655162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직선 연결선 30">
                <a:extLst>
                  <a:ext uri="{FF2B5EF4-FFF2-40B4-BE49-F238E27FC236}">
                    <a16:creationId xmlns:a16="http://schemas.microsoft.com/office/drawing/2014/main" id="{B620E882-0CFC-4A5D-BCC2-47E6506ED5ED}"/>
                  </a:ext>
                </a:extLst>
              </p:cNvPr>
              <p:cNvCxnSpPr/>
              <p:nvPr/>
            </p:nvCxnSpPr>
            <p:spPr>
              <a:xfrm>
                <a:off x="693969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직선 연결선 31">
                <a:extLst>
                  <a:ext uri="{FF2B5EF4-FFF2-40B4-BE49-F238E27FC236}">
                    <a16:creationId xmlns:a16="http://schemas.microsoft.com/office/drawing/2014/main" id="{86F94D45-587B-4F7C-929F-899093BB1991}"/>
                  </a:ext>
                </a:extLst>
              </p:cNvPr>
              <p:cNvCxnSpPr/>
              <p:nvPr/>
            </p:nvCxnSpPr>
            <p:spPr>
              <a:xfrm>
                <a:off x="732776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직선 연결선 32">
                <a:extLst>
                  <a:ext uri="{FF2B5EF4-FFF2-40B4-BE49-F238E27FC236}">
                    <a16:creationId xmlns:a16="http://schemas.microsoft.com/office/drawing/2014/main" id="{84C84431-B5B7-4DA4-AD9D-163AD94232EA}"/>
                  </a:ext>
                </a:extLst>
              </p:cNvPr>
              <p:cNvCxnSpPr/>
              <p:nvPr/>
            </p:nvCxnSpPr>
            <p:spPr>
              <a:xfrm>
                <a:off x="771583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직선 연결선 33">
                <a:extLst>
                  <a:ext uri="{FF2B5EF4-FFF2-40B4-BE49-F238E27FC236}">
                    <a16:creationId xmlns:a16="http://schemas.microsoft.com/office/drawing/2014/main" id="{65C6FA36-43CD-48B5-97B7-9AB16D4EE50F}"/>
                  </a:ext>
                </a:extLst>
              </p:cNvPr>
              <p:cNvCxnSpPr/>
              <p:nvPr/>
            </p:nvCxnSpPr>
            <p:spPr>
              <a:xfrm>
                <a:off x="810390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F5CC56FC-75C0-432E-83F1-15B4BF22FD67}"/>
                </a:ext>
              </a:extLst>
            </p:cNvPr>
            <p:cNvSpPr/>
            <p:nvPr/>
          </p:nvSpPr>
          <p:spPr>
            <a:xfrm>
              <a:off x="3932253" y="4534292"/>
              <a:ext cx="270087" cy="49560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48826CB2-B9DC-4E18-B5C9-263CBD613C99}"/>
                </a:ext>
              </a:extLst>
            </p:cNvPr>
            <p:cNvSpPr/>
            <p:nvPr/>
          </p:nvSpPr>
          <p:spPr>
            <a:xfrm>
              <a:off x="4320201" y="4533331"/>
              <a:ext cx="270087" cy="49560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2086F576-AA81-44C2-88F0-C1EAE26E096C}"/>
                </a:ext>
              </a:extLst>
            </p:cNvPr>
            <p:cNvSpPr/>
            <p:nvPr/>
          </p:nvSpPr>
          <p:spPr>
            <a:xfrm>
              <a:off x="4708200" y="4533330"/>
              <a:ext cx="270087" cy="49560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F3C9366D-B498-404A-BD64-B211C1334D25}"/>
                </a:ext>
              </a:extLst>
            </p:cNvPr>
            <p:cNvSpPr/>
            <p:nvPr/>
          </p:nvSpPr>
          <p:spPr>
            <a:xfrm>
              <a:off x="5095677" y="4533329"/>
              <a:ext cx="270087" cy="49560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Lock</a:t>
            </a:r>
            <a:endParaRPr lang="ko-KR" altLang="en-US" sz="36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9A07367C-2057-45CC-AD4F-AB9BAFEECA04}"/>
              </a:ext>
            </a:extLst>
          </p:cNvPr>
          <p:cNvSpPr/>
          <p:nvPr/>
        </p:nvSpPr>
        <p:spPr>
          <a:xfrm>
            <a:off x="2012564" y="2967335"/>
            <a:ext cx="823494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단지 공간을 제공하기 위한 목적</a:t>
            </a:r>
          </a:p>
        </p:txBody>
      </p:sp>
      <p:pic>
        <p:nvPicPr>
          <p:cNvPr id="41" name="Picture 2" descr="Scissor - Free education icons">
            <a:extLst>
              <a:ext uri="{FF2B5EF4-FFF2-40B4-BE49-F238E27FC236}">
                <a16:creationId xmlns:a16="http://schemas.microsoft.com/office/drawing/2014/main" id="{6E70DD6E-2596-4EFC-A242-3161B8BDE0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0679" y="4408038"/>
            <a:ext cx="1301898" cy="1301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518949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Lock</a:t>
            </a:r>
            <a:endParaRPr lang="ko-KR" altLang="en-US" sz="36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9A07367C-2057-45CC-AD4F-AB9BAFEECA04}"/>
              </a:ext>
            </a:extLst>
          </p:cNvPr>
          <p:cNvSpPr/>
          <p:nvPr/>
        </p:nvSpPr>
        <p:spPr>
          <a:xfrm>
            <a:off x="3226464" y="2769621"/>
            <a:ext cx="5739072" cy="25853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5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ONLY </a:t>
            </a:r>
            <a:r>
              <a:rPr lang="ko-KR" altLang="en-US" sz="5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공간 제공</a:t>
            </a:r>
            <a:endParaRPr lang="en-US" altLang="ko-KR" sz="5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en-US" altLang="ko-KR" sz="5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+</a:t>
            </a:r>
          </a:p>
          <a:p>
            <a:pPr algn="ctr"/>
            <a:r>
              <a:rPr lang="ko-KR" altLang="en-US" sz="5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자원의 동시 접근 제한</a:t>
            </a:r>
          </a:p>
        </p:txBody>
      </p:sp>
    </p:spTree>
    <p:extLst>
      <p:ext uri="{BB962C8B-B14F-4D97-AF65-F5344CB8AC3E}">
        <p14:creationId xmlns:p14="http://schemas.microsoft.com/office/powerpoint/2010/main" val="60509849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Lock</a:t>
            </a:r>
            <a:endParaRPr lang="ko-KR" altLang="en-US" sz="36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9A07367C-2057-45CC-AD4F-AB9BAFEECA04}"/>
              </a:ext>
            </a:extLst>
          </p:cNvPr>
          <p:cNvSpPr/>
          <p:nvPr/>
        </p:nvSpPr>
        <p:spPr>
          <a:xfrm>
            <a:off x="2620529" y="3429000"/>
            <a:ext cx="695094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5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스레드가 하나씩 갖고 있기</a:t>
            </a:r>
          </a:p>
        </p:txBody>
      </p:sp>
    </p:spTree>
    <p:extLst>
      <p:ext uri="{BB962C8B-B14F-4D97-AF65-F5344CB8AC3E}">
        <p14:creationId xmlns:p14="http://schemas.microsoft.com/office/powerpoint/2010/main" val="100185043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Thread Local</a:t>
            </a:r>
            <a:endParaRPr lang="ko-KR" altLang="en-US" sz="36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9A07367C-2057-45CC-AD4F-AB9BAFEECA04}"/>
              </a:ext>
            </a:extLst>
          </p:cNvPr>
          <p:cNvSpPr/>
          <p:nvPr/>
        </p:nvSpPr>
        <p:spPr>
          <a:xfrm>
            <a:off x="4052910" y="3429000"/>
            <a:ext cx="408618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5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Thread Local</a:t>
            </a:r>
            <a:endParaRPr lang="ko-KR" altLang="en-US" sz="5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0318074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Thread Local</a:t>
            </a:r>
            <a:endParaRPr lang="ko-KR" altLang="en-US" sz="36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8B0276C3-DDCA-4F37-A6A4-F45280FD2B4E}"/>
              </a:ext>
            </a:extLst>
          </p:cNvPr>
          <p:cNvGrpSpPr/>
          <p:nvPr/>
        </p:nvGrpSpPr>
        <p:grpSpPr>
          <a:xfrm>
            <a:off x="4450482" y="2134872"/>
            <a:ext cx="3291035" cy="3752700"/>
            <a:chOff x="4450482" y="2229142"/>
            <a:chExt cx="3291035" cy="3752700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2449E61E-4EE3-46A5-B187-67A13B66975E}"/>
                </a:ext>
              </a:extLst>
            </p:cNvPr>
            <p:cNvSpPr/>
            <p:nvPr/>
          </p:nvSpPr>
          <p:spPr>
            <a:xfrm>
              <a:off x="5161287" y="5058512"/>
              <a:ext cx="1869423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54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데이터</a:t>
              </a: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03BDCA9C-7EED-4CA3-A272-37DC7BB6AF27}"/>
                </a:ext>
              </a:extLst>
            </p:cNvPr>
            <p:cNvGrpSpPr/>
            <p:nvPr/>
          </p:nvGrpSpPr>
          <p:grpSpPr>
            <a:xfrm>
              <a:off x="4450482" y="2229142"/>
              <a:ext cx="3291035" cy="3291035"/>
              <a:chOff x="4467225" y="2638723"/>
              <a:chExt cx="2504382" cy="2504382"/>
            </a:xfrm>
          </p:grpSpPr>
          <p:pic>
            <p:nvPicPr>
              <p:cNvPr id="37" name="Picture 4" descr="Data Network Icons - Free SVG &amp; PNG Data Network Images - Noun Project">
                <a:extLst>
                  <a:ext uri="{FF2B5EF4-FFF2-40B4-BE49-F238E27FC236}">
                    <a16:creationId xmlns:a16="http://schemas.microsoft.com/office/drawing/2014/main" id="{07B52EBC-419E-4C92-B69D-F614827F6BC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67225" y="2638723"/>
                <a:ext cx="2504382" cy="250438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6" name="Picture 4" descr="Padlock Icon Png #330958 - Free Icons Library">
                <a:extLst>
                  <a:ext uri="{FF2B5EF4-FFF2-40B4-BE49-F238E27FC236}">
                    <a16:creationId xmlns:a16="http://schemas.microsoft.com/office/drawing/2014/main" id="{86AC6E36-CEDE-4141-946B-8C823AB3651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67225" y="3514330"/>
                <a:ext cx="1628775" cy="16287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441D53A1-9AE3-4156-A411-BCD331220079}"/>
              </a:ext>
            </a:extLst>
          </p:cNvPr>
          <p:cNvSpPr/>
          <p:nvPr/>
        </p:nvSpPr>
        <p:spPr>
          <a:xfrm>
            <a:off x="1837398" y="2203689"/>
            <a:ext cx="1782491" cy="64395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Thread</a:t>
            </a:r>
            <a:endParaRPr lang="ko-KR" altLang="en-US" sz="3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D5893F16-BB4B-4A5C-B918-5B2B97227E04}"/>
              </a:ext>
            </a:extLst>
          </p:cNvPr>
          <p:cNvSpPr/>
          <p:nvPr/>
        </p:nvSpPr>
        <p:spPr>
          <a:xfrm>
            <a:off x="5238789" y="906082"/>
            <a:ext cx="1782491" cy="64395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Thread</a:t>
            </a:r>
            <a:endParaRPr lang="ko-KR" altLang="en-US" sz="3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83774167-B46D-439E-9D11-9BC0AC148127}"/>
              </a:ext>
            </a:extLst>
          </p:cNvPr>
          <p:cNvSpPr/>
          <p:nvPr/>
        </p:nvSpPr>
        <p:spPr>
          <a:xfrm>
            <a:off x="8935450" y="1745445"/>
            <a:ext cx="1782491" cy="64395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Thread</a:t>
            </a:r>
            <a:endParaRPr lang="ko-KR" altLang="en-US" sz="3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4E78AB61-5896-4C52-A658-32833F450F88}"/>
              </a:ext>
            </a:extLst>
          </p:cNvPr>
          <p:cNvCxnSpPr>
            <a:stCxn id="9" idx="2"/>
          </p:cNvCxnSpPr>
          <p:nvPr/>
        </p:nvCxnSpPr>
        <p:spPr>
          <a:xfrm>
            <a:off x="2728644" y="2847640"/>
            <a:ext cx="1400294" cy="107391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3F31E33D-5D8B-4DC5-B660-71949D1F3A10}"/>
              </a:ext>
            </a:extLst>
          </p:cNvPr>
          <p:cNvCxnSpPr>
            <a:stCxn id="10" idx="2"/>
          </p:cNvCxnSpPr>
          <p:nvPr/>
        </p:nvCxnSpPr>
        <p:spPr>
          <a:xfrm flipH="1">
            <a:off x="6130034" y="1550033"/>
            <a:ext cx="1" cy="6536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941CB900-D740-4BBB-8AC2-17ED72EE86BE}"/>
              </a:ext>
            </a:extLst>
          </p:cNvPr>
          <p:cNvCxnSpPr>
            <a:stCxn id="11" idx="2"/>
          </p:cNvCxnSpPr>
          <p:nvPr/>
        </p:nvCxnSpPr>
        <p:spPr>
          <a:xfrm flipH="1">
            <a:off x="8044207" y="2389396"/>
            <a:ext cx="1782489" cy="99519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9E7E7C4B-948B-42A0-BECC-B08A246D5243}"/>
              </a:ext>
            </a:extLst>
          </p:cNvPr>
          <p:cNvGrpSpPr/>
          <p:nvPr/>
        </p:nvGrpSpPr>
        <p:grpSpPr>
          <a:xfrm>
            <a:off x="3459182" y="1830882"/>
            <a:ext cx="5220065" cy="3899013"/>
            <a:chOff x="4924677" y="1005479"/>
            <a:chExt cx="2912883" cy="2175714"/>
          </a:xfrm>
        </p:grpSpPr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39F33498-BF69-4408-91D3-1A39FA3BDD11}"/>
                </a:ext>
              </a:extLst>
            </p:cNvPr>
            <p:cNvCxnSpPr>
              <a:cxnSpLocks/>
            </p:cNvCxnSpPr>
            <p:nvPr/>
          </p:nvCxnSpPr>
          <p:spPr>
            <a:xfrm>
              <a:off x="4924677" y="1005479"/>
              <a:ext cx="2912883" cy="2175714"/>
            </a:xfrm>
            <a:prstGeom prst="line">
              <a:avLst/>
            </a:prstGeom>
            <a:ln w="155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B49F662D-8FD8-400F-BD7A-56A8BAE0364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24677" y="1005479"/>
              <a:ext cx="2912883" cy="2175714"/>
            </a:xfrm>
            <a:prstGeom prst="line">
              <a:avLst/>
            </a:prstGeom>
            <a:ln w="155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406717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31B2CA55-88CB-409B-9DBE-BDBB772A9961}"/>
              </a:ext>
            </a:extLst>
          </p:cNvPr>
          <p:cNvSpPr/>
          <p:nvPr/>
        </p:nvSpPr>
        <p:spPr>
          <a:xfrm>
            <a:off x="2033027" y="4590607"/>
            <a:ext cx="1187776" cy="103959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소켓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A0FB41BA-DAE1-4CC1-B51C-572FC8A9989F}"/>
              </a:ext>
            </a:extLst>
          </p:cNvPr>
          <p:cNvSpPr/>
          <p:nvPr/>
        </p:nvSpPr>
        <p:spPr>
          <a:xfrm>
            <a:off x="2694474" y="3309859"/>
            <a:ext cx="2057184" cy="180054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리스너</a:t>
            </a:r>
            <a:endParaRPr lang="ko-KR" altLang="en-US" sz="28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ED570237-629A-4D40-BAA6-1062F6A994FF}"/>
              </a:ext>
            </a:extLst>
          </p:cNvPr>
          <p:cNvSpPr/>
          <p:nvPr/>
        </p:nvSpPr>
        <p:spPr>
          <a:xfrm>
            <a:off x="8895783" y="4590607"/>
            <a:ext cx="1187776" cy="103959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소켓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22B5877D-3132-464C-88A8-8F0F9E22B5C5}"/>
              </a:ext>
            </a:extLst>
          </p:cNvPr>
          <p:cNvSpPr/>
          <p:nvPr/>
        </p:nvSpPr>
        <p:spPr>
          <a:xfrm>
            <a:off x="7536468" y="3309859"/>
            <a:ext cx="2057184" cy="180054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커넥터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4D6FE6E-20DE-4F7D-B896-1BCFCE4755C6}"/>
              </a:ext>
            </a:extLst>
          </p:cNvPr>
          <p:cNvSpPr/>
          <p:nvPr/>
        </p:nvSpPr>
        <p:spPr>
          <a:xfrm>
            <a:off x="2561369" y="2581193"/>
            <a:ext cx="232339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ONLY </a:t>
            </a:r>
            <a:r>
              <a:rPr lang="ko-KR" altLang="en-US" sz="4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수락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FE97595-6166-4117-93C4-F160DEA6E488}"/>
              </a:ext>
            </a:extLst>
          </p:cNvPr>
          <p:cNvSpPr/>
          <p:nvPr/>
        </p:nvSpPr>
        <p:spPr>
          <a:xfrm>
            <a:off x="7411378" y="2581193"/>
            <a:ext cx="230736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ONLY </a:t>
            </a:r>
            <a:r>
              <a:rPr lang="ko-KR" altLang="en-US" sz="4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접속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6FFDD56-9551-48A7-8660-42F4CB856C4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800" dirty="0" err="1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멀티스레딩</a:t>
            </a:r>
            <a:endParaRPr lang="ko-KR" altLang="en-US" sz="48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A0FE1D4-4E4E-488C-9CED-9021946AF2CF}"/>
              </a:ext>
            </a:extLst>
          </p:cNvPr>
          <p:cNvSpPr/>
          <p:nvPr/>
        </p:nvSpPr>
        <p:spPr>
          <a:xfrm>
            <a:off x="5137064" y="3286802"/>
            <a:ext cx="190949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"</a:t>
            </a:r>
            <a:r>
              <a:rPr lang="ko-KR" altLang="en-US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세션</a:t>
            </a:r>
            <a:r>
              <a:rPr lang="en-US" altLang="ko-KR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"</a:t>
            </a:r>
            <a:endParaRPr lang="ko-KR" altLang="en-US" sz="5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847372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Thread Local</a:t>
            </a:r>
            <a:endParaRPr lang="ko-KR" altLang="en-US" sz="36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2CB6A0CF-32DD-4BEA-BC73-5264B2CD07E8}"/>
              </a:ext>
            </a:extLst>
          </p:cNvPr>
          <p:cNvGrpSpPr/>
          <p:nvPr/>
        </p:nvGrpSpPr>
        <p:grpSpPr>
          <a:xfrm>
            <a:off x="1328350" y="2547984"/>
            <a:ext cx="3074860" cy="1695641"/>
            <a:chOff x="1328350" y="2547984"/>
            <a:chExt cx="3074860" cy="1695641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441D53A1-9AE3-4156-A411-BCD331220079}"/>
                </a:ext>
              </a:extLst>
            </p:cNvPr>
            <p:cNvSpPr/>
            <p:nvPr/>
          </p:nvSpPr>
          <p:spPr>
            <a:xfrm>
              <a:off x="1328350" y="3384595"/>
              <a:ext cx="2377841" cy="859030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40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Thread</a:t>
              </a:r>
              <a:endParaRPr lang="ko-KR" altLang="en-US" sz="40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8FDD819E-FA41-4061-9191-39254327A39A}"/>
                </a:ext>
              </a:extLst>
            </p:cNvPr>
            <p:cNvGrpSpPr/>
            <p:nvPr/>
          </p:nvGrpSpPr>
          <p:grpSpPr>
            <a:xfrm>
              <a:off x="3224859" y="2547984"/>
              <a:ext cx="1178351" cy="1093913"/>
              <a:chOff x="3921550" y="4010361"/>
              <a:chExt cx="1178351" cy="1093913"/>
            </a:xfrm>
          </p:grpSpPr>
          <p:sp>
            <p:nvSpPr>
              <p:cNvPr id="18" name="사각형: 둥근 모서리 17">
                <a:extLst>
                  <a:ext uri="{FF2B5EF4-FFF2-40B4-BE49-F238E27FC236}">
                    <a16:creationId xmlns:a16="http://schemas.microsoft.com/office/drawing/2014/main" id="{7CF28737-E313-4180-86FC-6B539E78CAF2}"/>
                  </a:ext>
                </a:extLst>
              </p:cNvPr>
              <p:cNvSpPr/>
              <p:nvPr/>
            </p:nvSpPr>
            <p:spPr>
              <a:xfrm>
                <a:off x="3921550" y="4010361"/>
                <a:ext cx="1178351" cy="1093913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2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pic>
            <p:nvPicPr>
              <p:cNvPr id="37" name="Picture 4" descr="Data Network Icons - Free SVG &amp; PNG Data Network Images - Noun Project">
                <a:extLst>
                  <a:ext uri="{FF2B5EF4-FFF2-40B4-BE49-F238E27FC236}">
                    <a16:creationId xmlns:a16="http://schemas.microsoft.com/office/drawing/2014/main" id="{07B52EBC-419E-4C92-B69D-F614827F6BC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31620" y="4077803"/>
                <a:ext cx="959027" cy="9590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9B3B1376-ECC6-40F7-9D2D-22292F35EDE4}"/>
              </a:ext>
            </a:extLst>
          </p:cNvPr>
          <p:cNvGrpSpPr/>
          <p:nvPr/>
        </p:nvGrpSpPr>
        <p:grpSpPr>
          <a:xfrm>
            <a:off x="7274351" y="1061728"/>
            <a:ext cx="2967017" cy="1691988"/>
            <a:chOff x="739174" y="2551637"/>
            <a:chExt cx="2967017" cy="1691988"/>
          </a:xfrm>
        </p:grpSpPr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199DE697-7580-468C-AD15-A85938421FA2}"/>
                </a:ext>
              </a:extLst>
            </p:cNvPr>
            <p:cNvSpPr/>
            <p:nvPr/>
          </p:nvSpPr>
          <p:spPr>
            <a:xfrm>
              <a:off x="1328350" y="3384595"/>
              <a:ext cx="2377841" cy="859030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40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Thread</a:t>
              </a:r>
              <a:endParaRPr lang="ko-KR" altLang="en-US" sz="40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6284A565-7E93-42D4-B733-8E5C608DBCAC}"/>
                </a:ext>
              </a:extLst>
            </p:cNvPr>
            <p:cNvGrpSpPr/>
            <p:nvPr/>
          </p:nvGrpSpPr>
          <p:grpSpPr>
            <a:xfrm>
              <a:off x="739174" y="2551637"/>
              <a:ext cx="1178351" cy="1093913"/>
              <a:chOff x="1435865" y="4014014"/>
              <a:chExt cx="1178351" cy="1093913"/>
            </a:xfrm>
          </p:grpSpPr>
          <p:sp>
            <p:nvSpPr>
              <p:cNvPr id="23" name="사각형: 둥근 모서리 22">
                <a:extLst>
                  <a:ext uri="{FF2B5EF4-FFF2-40B4-BE49-F238E27FC236}">
                    <a16:creationId xmlns:a16="http://schemas.microsoft.com/office/drawing/2014/main" id="{961E51BF-E477-41AA-BFAD-D07D1FC8DD5F}"/>
                  </a:ext>
                </a:extLst>
              </p:cNvPr>
              <p:cNvSpPr/>
              <p:nvPr/>
            </p:nvSpPr>
            <p:spPr>
              <a:xfrm>
                <a:off x="1435865" y="4014014"/>
                <a:ext cx="1178351" cy="1093913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2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pic>
            <p:nvPicPr>
              <p:cNvPr id="24" name="Picture 4" descr="Data Network Icons - Free SVG &amp; PNG Data Network Images - Noun Project">
                <a:extLst>
                  <a:ext uri="{FF2B5EF4-FFF2-40B4-BE49-F238E27FC236}">
                    <a16:creationId xmlns:a16="http://schemas.microsoft.com/office/drawing/2014/main" id="{3EA7B510-2407-4239-91CF-ABA5C98593D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45935" y="4081456"/>
                <a:ext cx="959027" cy="9590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ABF1CB11-4C15-4D79-9D2A-6B4F19DC4612}"/>
              </a:ext>
            </a:extLst>
          </p:cNvPr>
          <p:cNvGrpSpPr/>
          <p:nvPr/>
        </p:nvGrpSpPr>
        <p:grpSpPr>
          <a:xfrm>
            <a:off x="6096000" y="4100631"/>
            <a:ext cx="2967017" cy="1695641"/>
            <a:chOff x="739174" y="2547984"/>
            <a:chExt cx="2967017" cy="1695641"/>
          </a:xfrm>
        </p:grpSpPr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E9716992-8AAD-42DE-98DD-3F4044F02046}"/>
                </a:ext>
              </a:extLst>
            </p:cNvPr>
            <p:cNvSpPr/>
            <p:nvPr/>
          </p:nvSpPr>
          <p:spPr>
            <a:xfrm>
              <a:off x="1328350" y="3384595"/>
              <a:ext cx="2377841" cy="859030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40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Thread</a:t>
              </a:r>
              <a:endParaRPr lang="ko-KR" altLang="en-US" sz="40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92F8D5EB-7AF0-4319-A6D6-51EE3108A1C1}"/>
                </a:ext>
              </a:extLst>
            </p:cNvPr>
            <p:cNvGrpSpPr/>
            <p:nvPr/>
          </p:nvGrpSpPr>
          <p:grpSpPr>
            <a:xfrm>
              <a:off x="739174" y="2547984"/>
              <a:ext cx="1178351" cy="1093913"/>
              <a:chOff x="1435865" y="4010361"/>
              <a:chExt cx="1178351" cy="1093913"/>
            </a:xfrm>
          </p:grpSpPr>
          <p:sp>
            <p:nvSpPr>
              <p:cNvPr id="28" name="사각형: 둥근 모서리 27">
                <a:extLst>
                  <a:ext uri="{FF2B5EF4-FFF2-40B4-BE49-F238E27FC236}">
                    <a16:creationId xmlns:a16="http://schemas.microsoft.com/office/drawing/2014/main" id="{7C2F8F20-F457-4B50-A17A-551CCDFCCA30}"/>
                  </a:ext>
                </a:extLst>
              </p:cNvPr>
              <p:cNvSpPr/>
              <p:nvPr/>
            </p:nvSpPr>
            <p:spPr>
              <a:xfrm>
                <a:off x="1435865" y="4010361"/>
                <a:ext cx="1178351" cy="1093913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2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pic>
            <p:nvPicPr>
              <p:cNvPr id="29" name="Picture 4" descr="Data Network Icons - Free SVG &amp; PNG Data Network Images - Noun Project">
                <a:extLst>
                  <a:ext uri="{FF2B5EF4-FFF2-40B4-BE49-F238E27FC236}">
                    <a16:creationId xmlns:a16="http://schemas.microsoft.com/office/drawing/2014/main" id="{13A96D8D-8DCA-42E2-A4F7-99663204C7F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45935" y="4077803"/>
                <a:ext cx="959027" cy="9590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271076168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441D53A1-9AE3-4156-A411-BCD331220079}"/>
              </a:ext>
            </a:extLst>
          </p:cNvPr>
          <p:cNvSpPr/>
          <p:nvPr/>
        </p:nvSpPr>
        <p:spPr>
          <a:xfrm>
            <a:off x="1328350" y="3384595"/>
            <a:ext cx="2377841" cy="85903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Thread</a:t>
            </a:r>
            <a:endParaRPr lang="ko-KR" altLang="en-US" sz="40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7CF28737-E313-4180-86FC-6B539E78CAF2}"/>
              </a:ext>
            </a:extLst>
          </p:cNvPr>
          <p:cNvSpPr/>
          <p:nvPr/>
        </p:nvSpPr>
        <p:spPr>
          <a:xfrm>
            <a:off x="2500881" y="3044858"/>
            <a:ext cx="2238023" cy="536326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Shared Buffer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199DE697-7580-468C-AD15-A85938421FA2}"/>
              </a:ext>
            </a:extLst>
          </p:cNvPr>
          <p:cNvSpPr/>
          <p:nvPr/>
        </p:nvSpPr>
        <p:spPr>
          <a:xfrm>
            <a:off x="7863527" y="1894686"/>
            <a:ext cx="2377841" cy="85903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Thread</a:t>
            </a:r>
            <a:endParaRPr lang="ko-KR" altLang="en-US" sz="40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E9716992-8AAD-42DE-98DD-3F4044F02046}"/>
              </a:ext>
            </a:extLst>
          </p:cNvPr>
          <p:cNvSpPr/>
          <p:nvPr/>
        </p:nvSpPr>
        <p:spPr>
          <a:xfrm>
            <a:off x="6685176" y="4937242"/>
            <a:ext cx="2377841" cy="85903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Thread</a:t>
            </a:r>
            <a:endParaRPr lang="ko-KR" altLang="en-US" sz="40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73E2D9C2-6C29-4C8F-A246-66E881313C65}"/>
              </a:ext>
            </a:extLst>
          </p:cNvPr>
          <p:cNvSpPr/>
          <p:nvPr/>
        </p:nvSpPr>
        <p:spPr>
          <a:xfrm>
            <a:off x="5811260" y="4574811"/>
            <a:ext cx="2238023" cy="536326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Shared Buffer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55BBE41E-5649-43C7-A387-FEC00E17BFCA}"/>
              </a:ext>
            </a:extLst>
          </p:cNvPr>
          <p:cNvSpPr/>
          <p:nvPr/>
        </p:nvSpPr>
        <p:spPr>
          <a:xfrm>
            <a:off x="6930271" y="1560482"/>
            <a:ext cx="2238023" cy="536326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Shared Buffer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Thread Local</a:t>
            </a:r>
            <a:endParaRPr lang="ko-KR" altLang="en-US" sz="36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3818494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441D53A1-9AE3-4156-A411-BCD331220079}"/>
              </a:ext>
            </a:extLst>
          </p:cNvPr>
          <p:cNvSpPr/>
          <p:nvPr/>
        </p:nvSpPr>
        <p:spPr>
          <a:xfrm>
            <a:off x="1328350" y="3384595"/>
            <a:ext cx="2377841" cy="85903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Thread</a:t>
            </a:r>
            <a:endParaRPr lang="ko-KR" altLang="en-US" sz="40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7CF28737-E313-4180-86FC-6B539E78CAF2}"/>
              </a:ext>
            </a:extLst>
          </p:cNvPr>
          <p:cNvSpPr/>
          <p:nvPr/>
        </p:nvSpPr>
        <p:spPr>
          <a:xfrm>
            <a:off x="2500881" y="3044858"/>
            <a:ext cx="2238023" cy="536326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Shared Buffer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199DE697-7580-468C-AD15-A85938421FA2}"/>
              </a:ext>
            </a:extLst>
          </p:cNvPr>
          <p:cNvSpPr/>
          <p:nvPr/>
        </p:nvSpPr>
        <p:spPr>
          <a:xfrm>
            <a:off x="7863527" y="1894686"/>
            <a:ext cx="2377841" cy="85903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Thread</a:t>
            </a:r>
            <a:endParaRPr lang="ko-KR" altLang="en-US" sz="40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E9716992-8AAD-42DE-98DD-3F4044F02046}"/>
              </a:ext>
            </a:extLst>
          </p:cNvPr>
          <p:cNvSpPr/>
          <p:nvPr/>
        </p:nvSpPr>
        <p:spPr>
          <a:xfrm>
            <a:off x="6685176" y="4937242"/>
            <a:ext cx="2377841" cy="85903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Thread</a:t>
            </a:r>
            <a:endParaRPr lang="ko-KR" altLang="en-US" sz="40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73E2D9C2-6C29-4C8F-A246-66E881313C65}"/>
              </a:ext>
            </a:extLst>
          </p:cNvPr>
          <p:cNvSpPr/>
          <p:nvPr/>
        </p:nvSpPr>
        <p:spPr>
          <a:xfrm>
            <a:off x="5811260" y="4574811"/>
            <a:ext cx="2238023" cy="536326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Shared Buffer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55BBE41E-5649-43C7-A387-FEC00E17BFCA}"/>
              </a:ext>
            </a:extLst>
          </p:cNvPr>
          <p:cNvSpPr/>
          <p:nvPr/>
        </p:nvSpPr>
        <p:spPr>
          <a:xfrm>
            <a:off x="6930271" y="1560482"/>
            <a:ext cx="2238023" cy="536326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Shared Buffer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95A8E3B-C555-480E-BDE9-B8C73C573B6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Thread Local</a:t>
            </a:r>
            <a:endParaRPr lang="ko-KR" altLang="en-US" sz="36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A259DC5-C6FB-4329-9801-D00DAD184E63}"/>
              </a:ext>
            </a:extLst>
          </p:cNvPr>
          <p:cNvSpPr/>
          <p:nvPr/>
        </p:nvSpPr>
        <p:spPr>
          <a:xfrm>
            <a:off x="3297605" y="3121502"/>
            <a:ext cx="5596790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7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Unique Buffer</a:t>
            </a:r>
            <a:endParaRPr lang="ko-KR" altLang="en-US" sz="72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6875772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DA006071-3E30-4389-93E9-B833A281A5E5}"/>
              </a:ext>
            </a:extLst>
          </p:cNvPr>
          <p:cNvSpPr/>
          <p:nvPr/>
        </p:nvSpPr>
        <p:spPr>
          <a:xfrm>
            <a:off x="0" y="2582771"/>
            <a:ext cx="12192000" cy="16924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60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Job Queue</a:t>
            </a:r>
            <a:endParaRPr lang="ko-KR" altLang="en-US" sz="60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6985721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Locking</a:t>
            </a:r>
            <a:endParaRPr lang="ko-KR" altLang="en-US" sz="36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8ED0507-DC23-4D02-8A1C-1693286B22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508" y="1435778"/>
            <a:ext cx="8126984" cy="5422222"/>
          </a:xfrm>
          <a:prstGeom prst="rect">
            <a:avLst/>
          </a:prstGeom>
        </p:spPr>
      </p:pic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FBB6927A-FA23-4BBC-8048-0B6EF36E9596}"/>
              </a:ext>
            </a:extLst>
          </p:cNvPr>
          <p:cNvSpPr/>
          <p:nvPr/>
        </p:nvSpPr>
        <p:spPr>
          <a:xfrm>
            <a:off x="9570316" y="1215020"/>
            <a:ext cx="1704142" cy="811744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thread</a:t>
            </a:r>
            <a:endParaRPr lang="ko-KR" altLang="en-US" sz="3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AF0B74FE-4533-4F91-B387-523D8906D726}"/>
              </a:ext>
            </a:extLst>
          </p:cNvPr>
          <p:cNvGrpSpPr/>
          <p:nvPr/>
        </p:nvGrpSpPr>
        <p:grpSpPr>
          <a:xfrm>
            <a:off x="6740465" y="255858"/>
            <a:ext cx="1178351" cy="1093913"/>
            <a:chOff x="3224859" y="2547984"/>
            <a:chExt cx="1178351" cy="1093913"/>
          </a:xfrm>
        </p:grpSpPr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3DC1AAB6-67BD-47F8-B665-DA99C9AF1527}"/>
                </a:ext>
              </a:extLst>
            </p:cNvPr>
            <p:cNvSpPr/>
            <p:nvPr/>
          </p:nvSpPr>
          <p:spPr>
            <a:xfrm>
              <a:off x="3224859" y="2547984"/>
              <a:ext cx="1178351" cy="1093913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pic>
          <p:nvPicPr>
            <p:cNvPr id="27" name="Picture 4" descr="Data Network Icons - Free SVG &amp; PNG Data Network Images - Noun Project">
              <a:extLst>
                <a:ext uri="{FF2B5EF4-FFF2-40B4-BE49-F238E27FC236}">
                  <a16:creationId xmlns:a16="http://schemas.microsoft.com/office/drawing/2014/main" id="{831E13F3-2E77-41B6-83A3-829A19D676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34929" y="2615426"/>
              <a:ext cx="959027" cy="9590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341CA7EA-E44A-4738-B2EF-01D417CF22A9}"/>
              </a:ext>
            </a:extLst>
          </p:cNvPr>
          <p:cNvGrpSpPr/>
          <p:nvPr/>
        </p:nvGrpSpPr>
        <p:grpSpPr>
          <a:xfrm>
            <a:off x="10589293" y="2900132"/>
            <a:ext cx="1178351" cy="1093913"/>
            <a:chOff x="3224859" y="2547984"/>
            <a:chExt cx="1178351" cy="1093913"/>
          </a:xfrm>
        </p:grpSpPr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36ADDF87-585C-43E6-B8F6-E6A3894B52C2}"/>
                </a:ext>
              </a:extLst>
            </p:cNvPr>
            <p:cNvSpPr/>
            <p:nvPr/>
          </p:nvSpPr>
          <p:spPr>
            <a:xfrm>
              <a:off x="3224859" y="2547984"/>
              <a:ext cx="1178351" cy="1093913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pic>
          <p:nvPicPr>
            <p:cNvPr id="36" name="Picture 4" descr="Data Network Icons - Free SVG &amp; PNG Data Network Images - Noun Project">
              <a:extLst>
                <a:ext uri="{FF2B5EF4-FFF2-40B4-BE49-F238E27FC236}">
                  <a16:creationId xmlns:a16="http://schemas.microsoft.com/office/drawing/2014/main" id="{DA1DC771-BF37-4B84-9392-58881FDBE14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34929" y="2615426"/>
              <a:ext cx="959027" cy="9590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F71197AB-14A0-495B-905B-39218FC39567}"/>
              </a:ext>
            </a:extLst>
          </p:cNvPr>
          <p:cNvGrpSpPr/>
          <p:nvPr/>
        </p:nvGrpSpPr>
        <p:grpSpPr>
          <a:xfrm>
            <a:off x="1602707" y="1732495"/>
            <a:ext cx="1178351" cy="1093913"/>
            <a:chOff x="3224859" y="2547984"/>
            <a:chExt cx="1178351" cy="1093913"/>
          </a:xfrm>
        </p:grpSpPr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A51C3F4B-1B0D-4831-85B5-14AF726009D9}"/>
                </a:ext>
              </a:extLst>
            </p:cNvPr>
            <p:cNvSpPr/>
            <p:nvPr/>
          </p:nvSpPr>
          <p:spPr>
            <a:xfrm>
              <a:off x="3224859" y="2547984"/>
              <a:ext cx="1178351" cy="1093913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pic>
          <p:nvPicPr>
            <p:cNvPr id="39" name="Picture 4" descr="Data Network Icons - Free SVG &amp; PNG Data Network Images - Noun Project">
              <a:extLst>
                <a:ext uri="{FF2B5EF4-FFF2-40B4-BE49-F238E27FC236}">
                  <a16:creationId xmlns:a16="http://schemas.microsoft.com/office/drawing/2014/main" id="{F340903B-EAC1-4D15-8215-6E4C404992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34929" y="2615426"/>
              <a:ext cx="959027" cy="9590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877D9884-F0F1-40AE-B6EB-1FAEF5666BCB}"/>
              </a:ext>
            </a:extLst>
          </p:cNvPr>
          <p:cNvGrpSpPr/>
          <p:nvPr/>
        </p:nvGrpSpPr>
        <p:grpSpPr>
          <a:xfrm>
            <a:off x="3766889" y="2215849"/>
            <a:ext cx="1221117" cy="1221117"/>
            <a:chOff x="3009333" y="2144360"/>
            <a:chExt cx="1221117" cy="1221117"/>
          </a:xfrm>
        </p:grpSpPr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FB8F007F-5A4D-4904-BB57-1C266D73B07D}"/>
                </a:ext>
              </a:extLst>
            </p:cNvPr>
            <p:cNvSpPr/>
            <p:nvPr/>
          </p:nvSpPr>
          <p:spPr>
            <a:xfrm>
              <a:off x="3030717" y="2206336"/>
              <a:ext cx="1178351" cy="1093913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48B6B869-8B8C-4B84-BEAB-BDD5ECEC8FB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9333" y="2144360"/>
              <a:ext cx="1221117" cy="1221117"/>
            </a:xfrm>
            <a:prstGeom prst="rect">
              <a:avLst/>
            </a:prstGeom>
          </p:spPr>
        </p:pic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DE75A6CC-20D0-41C5-A7F8-4D7BD51B1D84}"/>
              </a:ext>
            </a:extLst>
          </p:cNvPr>
          <p:cNvGrpSpPr/>
          <p:nvPr/>
        </p:nvGrpSpPr>
        <p:grpSpPr>
          <a:xfrm>
            <a:off x="1745222" y="4626401"/>
            <a:ext cx="1221117" cy="1221117"/>
            <a:chOff x="3009333" y="2144360"/>
            <a:chExt cx="1221117" cy="1221117"/>
          </a:xfrm>
        </p:grpSpPr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B516C3B3-6CBB-447B-8D1C-5974F9C59276}"/>
                </a:ext>
              </a:extLst>
            </p:cNvPr>
            <p:cNvSpPr/>
            <p:nvPr/>
          </p:nvSpPr>
          <p:spPr>
            <a:xfrm>
              <a:off x="3030717" y="2206336"/>
              <a:ext cx="1178351" cy="1093913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6A5D3B8D-DAF1-4424-9588-E730CFB9C02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9333" y="2144360"/>
              <a:ext cx="1221117" cy="1221117"/>
            </a:xfrm>
            <a:prstGeom prst="rect">
              <a:avLst/>
            </a:prstGeom>
          </p:spPr>
        </p:pic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14444C11-4ACC-42DA-B6B7-6F67C44E075F}"/>
              </a:ext>
            </a:extLst>
          </p:cNvPr>
          <p:cNvGrpSpPr/>
          <p:nvPr/>
        </p:nvGrpSpPr>
        <p:grpSpPr>
          <a:xfrm>
            <a:off x="7943504" y="1961184"/>
            <a:ext cx="1221117" cy="1221117"/>
            <a:chOff x="3009333" y="2144360"/>
            <a:chExt cx="1221117" cy="1221117"/>
          </a:xfrm>
        </p:grpSpPr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0DF6B8B4-6FF2-4D2A-A6F0-736E1A69CCB7}"/>
                </a:ext>
              </a:extLst>
            </p:cNvPr>
            <p:cNvSpPr/>
            <p:nvPr/>
          </p:nvSpPr>
          <p:spPr>
            <a:xfrm>
              <a:off x="3030717" y="2206336"/>
              <a:ext cx="1178351" cy="1093913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pic>
          <p:nvPicPr>
            <p:cNvPr id="45" name="그림 44">
              <a:extLst>
                <a:ext uri="{FF2B5EF4-FFF2-40B4-BE49-F238E27FC236}">
                  <a16:creationId xmlns:a16="http://schemas.microsoft.com/office/drawing/2014/main" id="{32469F6B-F131-4761-863B-60F6FCCE199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9333" y="2144360"/>
              <a:ext cx="1221117" cy="1221117"/>
            </a:xfrm>
            <a:prstGeom prst="rect">
              <a:avLst/>
            </a:prstGeom>
          </p:spPr>
        </p:pic>
      </p:grp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2D719FE9-BB11-4238-B2B8-A04EDF4E7204}"/>
              </a:ext>
            </a:extLst>
          </p:cNvPr>
          <p:cNvSpPr/>
          <p:nvPr/>
        </p:nvSpPr>
        <p:spPr>
          <a:xfrm>
            <a:off x="306984" y="3182301"/>
            <a:ext cx="1704142" cy="811744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thread</a:t>
            </a:r>
            <a:endParaRPr lang="ko-KR" altLang="en-US" sz="3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9B2BCC65-3FF2-4A24-8E1A-7157095DB569}"/>
              </a:ext>
            </a:extLst>
          </p:cNvPr>
          <p:cNvSpPr/>
          <p:nvPr/>
        </p:nvSpPr>
        <p:spPr>
          <a:xfrm>
            <a:off x="8995221" y="5092639"/>
            <a:ext cx="1704142" cy="811744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thread</a:t>
            </a:r>
            <a:endParaRPr lang="ko-KR" altLang="en-US" sz="3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5743412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Locking</a:t>
            </a:r>
            <a:endParaRPr lang="ko-KR" altLang="en-US" sz="36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E5692505-0A2F-4068-B857-7E41524A0909}"/>
              </a:ext>
            </a:extLst>
          </p:cNvPr>
          <p:cNvGrpSpPr/>
          <p:nvPr/>
        </p:nvGrpSpPr>
        <p:grpSpPr>
          <a:xfrm>
            <a:off x="1356016" y="3776151"/>
            <a:ext cx="1629933" cy="1641540"/>
            <a:chOff x="1535127" y="3985501"/>
            <a:chExt cx="1264786" cy="1273793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ABCDD902-CD32-459C-871E-7C4B995A8E76}"/>
                </a:ext>
              </a:extLst>
            </p:cNvPr>
            <p:cNvGrpSpPr/>
            <p:nvPr/>
          </p:nvGrpSpPr>
          <p:grpSpPr>
            <a:xfrm>
              <a:off x="1621562" y="3985501"/>
              <a:ext cx="1178351" cy="1093913"/>
              <a:chOff x="3224859" y="2547984"/>
              <a:chExt cx="1178351" cy="1093913"/>
            </a:xfrm>
          </p:grpSpPr>
          <p:sp>
            <p:nvSpPr>
              <p:cNvPr id="28" name="사각형: 둥근 모서리 27">
                <a:extLst>
                  <a:ext uri="{FF2B5EF4-FFF2-40B4-BE49-F238E27FC236}">
                    <a16:creationId xmlns:a16="http://schemas.microsoft.com/office/drawing/2014/main" id="{481083FF-DEFB-4E39-B50B-416D862B1C41}"/>
                  </a:ext>
                </a:extLst>
              </p:cNvPr>
              <p:cNvSpPr/>
              <p:nvPr/>
            </p:nvSpPr>
            <p:spPr>
              <a:xfrm>
                <a:off x="3224859" y="2547984"/>
                <a:ext cx="1178351" cy="1093913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2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pic>
            <p:nvPicPr>
              <p:cNvPr id="29" name="Picture 4" descr="Data Network Icons - Free SVG &amp; PNG Data Network Images - Noun Project">
                <a:extLst>
                  <a:ext uri="{FF2B5EF4-FFF2-40B4-BE49-F238E27FC236}">
                    <a16:creationId xmlns:a16="http://schemas.microsoft.com/office/drawing/2014/main" id="{93D0CE86-C5FB-4DA6-B15E-92BF1DBDFE6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34929" y="2615426"/>
                <a:ext cx="959027" cy="9590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3" name="Picture 4" descr="Padlock Icon Png #330958 - Free Icons Library">
              <a:extLst>
                <a:ext uri="{FF2B5EF4-FFF2-40B4-BE49-F238E27FC236}">
                  <a16:creationId xmlns:a16="http://schemas.microsoft.com/office/drawing/2014/main" id="{75C93DFA-6035-46E9-982C-FEB017AA7BD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35127" y="4452521"/>
              <a:ext cx="806773" cy="8067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2D10C103-ABA6-41E7-9910-238F313DFEB9}"/>
              </a:ext>
            </a:extLst>
          </p:cNvPr>
          <p:cNvGrpSpPr/>
          <p:nvPr/>
        </p:nvGrpSpPr>
        <p:grpSpPr>
          <a:xfrm>
            <a:off x="4391460" y="1705591"/>
            <a:ext cx="1629933" cy="1641540"/>
            <a:chOff x="1535127" y="3985501"/>
            <a:chExt cx="1264786" cy="1273793"/>
          </a:xfrm>
        </p:grpSpPr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EDEECF0F-C2FB-46F5-9C2C-093F3D2D4315}"/>
                </a:ext>
              </a:extLst>
            </p:cNvPr>
            <p:cNvGrpSpPr/>
            <p:nvPr/>
          </p:nvGrpSpPr>
          <p:grpSpPr>
            <a:xfrm>
              <a:off x="1621562" y="3985501"/>
              <a:ext cx="1178351" cy="1093913"/>
              <a:chOff x="3224859" y="2547984"/>
              <a:chExt cx="1178351" cy="1093913"/>
            </a:xfrm>
          </p:grpSpPr>
          <p:sp>
            <p:nvSpPr>
              <p:cNvPr id="58" name="사각형: 둥근 모서리 57">
                <a:extLst>
                  <a:ext uri="{FF2B5EF4-FFF2-40B4-BE49-F238E27FC236}">
                    <a16:creationId xmlns:a16="http://schemas.microsoft.com/office/drawing/2014/main" id="{92498479-CFDF-444F-BEAC-C4C8F49E78A7}"/>
                  </a:ext>
                </a:extLst>
              </p:cNvPr>
              <p:cNvSpPr/>
              <p:nvPr/>
            </p:nvSpPr>
            <p:spPr>
              <a:xfrm>
                <a:off x="3224859" y="2547984"/>
                <a:ext cx="1178351" cy="1093913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2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pic>
            <p:nvPicPr>
              <p:cNvPr id="59" name="Picture 4" descr="Data Network Icons - Free SVG &amp; PNG Data Network Images - Noun Project">
                <a:extLst>
                  <a:ext uri="{FF2B5EF4-FFF2-40B4-BE49-F238E27FC236}">
                    <a16:creationId xmlns:a16="http://schemas.microsoft.com/office/drawing/2014/main" id="{45305EAA-9B12-404C-BE2E-48BA43C02D4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34929" y="2615426"/>
                <a:ext cx="959027" cy="9590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7" name="Picture 4" descr="Padlock Icon Png #330958 - Free Icons Library">
              <a:extLst>
                <a:ext uri="{FF2B5EF4-FFF2-40B4-BE49-F238E27FC236}">
                  <a16:creationId xmlns:a16="http://schemas.microsoft.com/office/drawing/2014/main" id="{F9D34E31-D946-414D-8565-FE7CD2CD23F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35127" y="4452521"/>
              <a:ext cx="806773" cy="8067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5B9451D2-C348-4E57-89FD-FD6ECF0D833A}"/>
              </a:ext>
            </a:extLst>
          </p:cNvPr>
          <p:cNvGrpSpPr/>
          <p:nvPr/>
        </p:nvGrpSpPr>
        <p:grpSpPr>
          <a:xfrm>
            <a:off x="7048531" y="4278194"/>
            <a:ext cx="1629933" cy="1641540"/>
            <a:chOff x="1535127" y="3985501"/>
            <a:chExt cx="1264786" cy="1273793"/>
          </a:xfrm>
        </p:grpSpPr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3470FEF5-125B-43FB-BDE3-4E8293A3C8F2}"/>
                </a:ext>
              </a:extLst>
            </p:cNvPr>
            <p:cNvGrpSpPr/>
            <p:nvPr/>
          </p:nvGrpSpPr>
          <p:grpSpPr>
            <a:xfrm>
              <a:off x="1621562" y="3985501"/>
              <a:ext cx="1178351" cy="1093913"/>
              <a:chOff x="3224859" y="2547984"/>
              <a:chExt cx="1178351" cy="1093913"/>
            </a:xfrm>
          </p:grpSpPr>
          <p:sp>
            <p:nvSpPr>
              <p:cNvPr id="63" name="사각형: 둥근 모서리 62">
                <a:extLst>
                  <a:ext uri="{FF2B5EF4-FFF2-40B4-BE49-F238E27FC236}">
                    <a16:creationId xmlns:a16="http://schemas.microsoft.com/office/drawing/2014/main" id="{9751054F-D404-4843-BDFB-EB5C1095927B}"/>
                  </a:ext>
                </a:extLst>
              </p:cNvPr>
              <p:cNvSpPr/>
              <p:nvPr/>
            </p:nvSpPr>
            <p:spPr>
              <a:xfrm>
                <a:off x="3224859" y="2547984"/>
                <a:ext cx="1178351" cy="1093913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2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pic>
            <p:nvPicPr>
              <p:cNvPr id="64" name="Picture 4" descr="Data Network Icons - Free SVG &amp; PNG Data Network Images - Noun Project">
                <a:extLst>
                  <a:ext uri="{FF2B5EF4-FFF2-40B4-BE49-F238E27FC236}">
                    <a16:creationId xmlns:a16="http://schemas.microsoft.com/office/drawing/2014/main" id="{114CD403-4EA3-40E6-863D-64F708AC7A7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34929" y="2615426"/>
                <a:ext cx="959027" cy="9590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62" name="Picture 4" descr="Padlock Icon Png #330958 - Free Icons Library">
              <a:extLst>
                <a:ext uri="{FF2B5EF4-FFF2-40B4-BE49-F238E27FC236}">
                  <a16:creationId xmlns:a16="http://schemas.microsoft.com/office/drawing/2014/main" id="{DA8FD5E2-BD6A-4FEB-8990-41564DC529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35127" y="4452521"/>
              <a:ext cx="806773" cy="8067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B3053EDE-A4EA-4F89-A9A4-8FE47786C8F4}"/>
              </a:ext>
            </a:extLst>
          </p:cNvPr>
          <p:cNvGrpSpPr/>
          <p:nvPr/>
        </p:nvGrpSpPr>
        <p:grpSpPr>
          <a:xfrm>
            <a:off x="9028838" y="739712"/>
            <a:ext cx="1629933" cy="1641540"/>
            <a:chOff x="1535127" y="3985501"/>
            <a:chExt cx="1264786" cy="1273793"/>
          </a:xfrm>
        </p:grpSpPr>
        <p:grpSp>
          <p:nvGrpSpPr>
            <p:cNvPr id="66" name="그룹 65">
              <a:extLst>
                <a:ext uri="{FF2B5EF4-FFF2-40B4-BE49-F238E27FC236}">
                  <a16:creationId xmlns:a16="http://schemas.microsoft.com/office/drawing/2014/main" id="{4F764B73-54FD-4671-9DEC-DAFE9995169D}"/>
                </a:ext>
              </a:extLst>
            </p:cNvPr>
            <p:cNvGrpSpPr/>
            <p:nvPr/>
          </p:nvGrpSpPr>
          <p:grpSpPr>
            <a:xfrm>
              <a:off x="1621562" y="3985501"/>
              <a:ext cx="1178351" cy="1093913"/>
              <a:chOff x="3224859" y="2547984"/>
              <a:chExt cx="1178351" cy="1093913"/>
            </a:xfrm>
          </p:grpSpPr>
          <p:sp>
            <p:nvSpPr>
              <p:cNvPr id="68" name="사각형: 둥근 모서리 67">
                <a:extLst>
                  <a:ext uri="{FF2B5EF4-FFF2-40B4-BE49-F238E27FC236}">
                    <a16:creationId xmlns:a16="http://schemas.microsoft.com/office/drawing/2014/main" id="{80F82ED9-9305-4483-A050-981581DF8C33}"/>
                  </a:ext>
                </a:extLst>
              </p:cNvPr>
              <p:cNvSpPr/>
              <p:nvPr/>
            </p:nvSpPr>
            <p:spPr>
              <a:xfrm>
                <a:off x="3224859" y="2547984"/>
                <a:ext cx="1178351" cy="1093913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2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pic>
            <p:nvPicPr>
              <p:cNvPr id="69" name="Picture 4" descr="Data Network Icons - Free SVG &amp; PNG Data Network Images - Noun Project">
                <a:extLst>
                  <a:ext uri="{FF2B5EF4-FFF2-40B4-BE49-F238E27FC236}">
                    <a16:creationId xmlns:a16="http://schemas.microsoft.com/office/drawing/2014/main" id="{84AD38B1-8B0D-467F-B621-CF4AEB84FE9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34929" y="2615426"/>
                <a:ext cx="959027" cy="9590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67" name="Picture 4" descr="Padlock Icon Png #330958 - Free Icons Library">
              <a:extLst>
                <a:ext uri="{FF2B5EF4-FFF2-40B4-BE49-F238E27FC236}">
                  <a16:creationId xmlns:a16="http://schemas.microsoft.com/office/drawing/2014/main" id="{984FD4F1-B204-46FA-A42A-EF7A4730B4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35127" y="4452521"/>
              <a:ext cx="806773" cy="8067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3094930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E5692505-0A2F-4068-B857-7E41524A0909}"/>
              </a:ext>
            </a:extLst>
          </p:cNvPr>
          <p:cNvGrpSpPr/>
          <p:nvPr/>
        </p:nvGrpSpPr>
        <p:grpSpPr>
          <a:xfrm>
            <a:off x="1356016" y="3776151"/>
            <a:ext cx="1629933" cy="1641540"/>
            <a:chOff x="1535127" y="3985501"/>
            <a:chExt cx="1264786" cy="1273793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ABCDD902-CD32-459C-871E-7C4B995A8E76}"/>
                </a:ext>
              </a:extLst>
            </p:cNvPr>
            <p:cNvGrpSpPr/>
            <p:nvPr/>
          </p:nvGrpSpPr>
          <p:grpSpPr>
            <a:xfrm>
              <a:off x="1621562" y="3985501"/>
              <a:ext cx="1178351" cy="1093913"/>
              <a:chOff x="3224859" y="2547984"/>
              <a:chExt cx="1178351" cy="1093913"/>
            </a:xfrm>
          </p:grpSpPr>
          <p:sp>
            <p:nvSpPr>
              <p:cNvPr id="28" name="사각형: 둥근 모서리 27">
                <a:extLst>
                  <a:ext uri="{FF2B5EF4-FFF2-40B4-BE49-F238E27FC236}">
                    <a16:creationId xmlns:a16="http://schemas.microsoft.com/office/drawing/2014/main" id="{481083FF-DEFB-4E39-B50B-416D862B1C41}"/>
                  </a:ext>
                </a:extLst>
              </p:cNvPr>
              <p:cNvSpPr/>
              <p:nvPr/>
            </p:nvSpPr>
            <p:spPr>
              <a:xfrm>
                <a:off x="3224859" y="2547984"/>
                <a:ext cx="1178351" cy="1093913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2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pic>
            <p:nvPicPr>
              <p:cNvPr id="29" name="Picture 4" descr="Data Network Icons - Free SVG &amp; PNG Data Network Images - Noun Project">
                <a:extLst>
                  <a:ext uri="{FF2B5EF4-FFF2-40B4-BE49-F238E27FC236}">
                    <a16:creationId xmlns:a16="http://schemas.microsoft.com/office/drawing/2014/main" id="{93D0CE86-C5FB-4DA6-B15E-92BF1DBDFE6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34929" y="2615426"/>
                <a:ext cx="959027" cy="9590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3" name="Picture 4" descr="Padlock Icon Png #330958 - Free Icons Library">
              <a:extLst>
                <a:ext uri="{FF2B5EF4-FFF2-40B4-BE49-F238E27FC236}">
                  <a16:creationId xmlns:a16="http://schemas.microsoft.com/office/drawing/2014/main" id="{75C93DFA-6035-46E9-982C-FEB017AA7BD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35127" y="4452521"/>
              <a:ext cx="806773" cy="8067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2D10C103-ABA6-41E7-9910-238F313DFEB9}"/>
              </a:ext>
            </a:extLst>
          </p:cNvPr>
          <p:cNvGrpSpPr/>
          <p:nvPr/>
        </p:nvGrpSpPr>
        <p:grpSpPr>
          <a:xfrm>
            <a:off x="4391460" y="1705591"/>
            <a:ext cx="1629933" cy="1641540"/>
            <a:chOff x="1535127" y="3985501"/>
            <a:chExt cx="1264786" cy="1273793"/>
          </a:xfrm>
        </p:grpSpPr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EDEECF0F-C2FB-46F5-9C2C-093F3D2D4315}"/>
                </a:ext>
              </a:extLst>
            </p:cNvPr>
            <p:cNvGrpSpPr/>
            <p:nvPr/>
          </p:nvGrpSpPr>
          <p:grpSpPr>
            <a:xfrm>
              <a:off x="1621562" y="3985501"/>
              <a:ext cx="1178351" cy="1093913"/>
              <a:chOff x="3224859" y="2547984"/>
              <a:chExt cx="1178351" cy="1093913"/>
            </a:xfrm>
          </p:grpSpPr>
          <p:sp>
            <p:nvSpPr>
              <p:cNvPr id="58" name="사각형: 둥근 모서리 57">
                <a:extLst>
                  <a:ext uri="{FF2B5EF4-FFF2-40B4-BE49-F238E27FC236}">
                    <a16:creationId xmlns:a16="http://schemas.microsoft.com/office/drawing/2014/main" id="{92498479-CFDF-444F-BEAC-C4C8F49E78A7}"/>
                  </a:ext>
                </a:extLst>
              </p:cNvPr>
              <p:cNvSpPr/>
              <p:nvPr/>
            </p:nvSpPr>
            <p:spPr>
              <a:xfrm>
                <a:off x="3224859" y="2547984"/>
                <a:ext cx="1178351" cy="1093913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2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pic>
            <p:nvPicPr>
              <p:cNvPr id="59" name="Picture 4" descr="Data Network Icons - Free SVG &amp; PNG Data Network Images - Noun Project">
                <a:extLst>
                  <a:ext uri="{FF2B5EF4-FFF2-40B4-BE49-F238E27FC236}">
                    <a16:creationId xmlns:a16="http://schemas.microsoft.com/office/drawing/2014/main" id="{45305EAA-9B12-404C-BE2E-48BA43C02D4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34929" y="2615426"/>
                <a:ext cx="959027" cy="9590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7" name="Picture 4" descr="Padlock Icon Png #330958 - Free Icons Library">
              <a:extLst>
                <a:ext uri="{FF2B5EF4-FFF2-40B4-BE49-F238E27FC236}">
                  <a16:creationId xmlns:a16="http://schemas.microsoft.com/office/drawing/2014/main" id="{F9D34E31-D946-414D-8565-FE7CD2CD23F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35127" y="4452521"/>
              <a:ext cx="806773" cy="8067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5B9451D2-C348-4E57-89FD-FD6ECF0D833A}"/>
              </a:ext>
            </a:extLst>
          </p:cNvPr>
          <p:cNvGrpSpPr/>
          <p:nvPr/>
        </p:nvGrpSpPr>
        <p:grpSpPr>
          <a:xfrm>
            <a:off x="7048531" y="4278194"/>
            <a:ext cx="1629933" cy="1641540"/>
            <a:chOff x="1535127" y="3985501"/>
            <a:chExt cx="1264786" cy="1273793"/>
          </a:xfrm>
        </p:grpSpPr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3470FEF5-125B-43FB-BDE3-4E8293A3C8F2}"/>
                </a:ext>
              </a:extLst>
            </p:cNvPr>
            <p:cNvGrpSpPr/>
            <p:nvPr/>
          </p:nvGrpSpPr>
          <p:grpSpPr>
            <a:xfrm>
              <a:off x="1621562" y="3985501"/>
              <a:ext cx="1178351" cy="1093913"/>
              <a:chOff x="3224859" y="2547984"/>
              <a:chExt cx="1178351" cy="1093913"/>
            </a:xfrm>
          </p:grpSpPr>
          <p:sp>
            <p:nvSpPr>
              <p:cNvPr id="63" name="사각형: 둥근 모서리 62">
                <a:extLst>
                  <a:ext uri="{FF2B5EF4-FFF2-40B4-BE49-F238E27FC236}">
                    <a16:creationId xmlns:a16="http://schemas.microsoft.com/office/drawing/2014/main" id="{9751054F-D404-4843-BDFB-EB5C1095927B}"/>
                  </a:ext>
                </a:extLst>
              </p:cNvPr>
              <p:cNvSpPr/>
              <p:nvPr/>
            </p:nvSpPr>
            <p:spPr>
              <a:xfrm>
                <a:off x="3224859" y="2547984"/>
                <a:ext cx="1178351" cy="1093913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2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pic>
            <p:nvPicPr>
              <p:cNvPr id="64" name="Picture 4" descr="Data Network Icons - Free SVG &amp; PNG Data Network Images - Noun Project">
                <a:extLst>
                  <a:ext uri="{FF2B5EF4-FFF2-40B4-BE49-F238E27FC236}">
                    <a16:creationId xmlns:a16="http://schemas.microsoft.com/office/drawing/2014/main" id="{114CD403-4EA3-40E6-863D-64F708AC7A7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34929" y="2615426"/>
                <a:ext cx="959027" cy="9590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62" name="Picture 4" descr="Padlock Icon Png #330958 - Free Icons Library">
              <a:extLst>
                <a:ext uri="{FF2B5EF4-FFF2-40B4-BE49-F238E27FC236}">
                  <a16:creationId xmlns:a16="http://schemas.microsoft.com/office/drawing/2014/main" id="{DA8FD5E2-BD6A-4FEB-8990-41564DC529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35127" y="4452521"/>
              <a:ext cx="806773" cy="8067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B3053EDE-A4EA-4F89-A9A4-8FE47786C8F4}"/>
              </a:ext>
            </a:extLst>
          </p:cNvPr>
          <p:cNvGrpSpPr/>
          <p:nvPr/>
        </p:nvGrpSpPr>
        <p:grpSpPr>
          <a:xfrm>
            <a:off x="9028838" y="739712"/>
            <a:ext cx="1629933" cy="1641540"/>
            <a:chOff x="1535127" y="3985501"/>
            <a:chExt cx="1264786" cy="1273793"/>
          </a:xfrm>
        </p:grpSpPr>
        <p:grpSp>
          <p:nvGrpSpPr>
            <p:cNvPr id="66" name="그룹 65">
              <a:extLst>
                <a:ext uri="{FF2B5EF4-FFF2-40B4-BE49-F238E27FC236}">
                  <a16:creationId xmlns:a16="http://schemas.microsoft.com/office/drawing/2014/main" id="{4F764B73-54FD-4671-9DEC-DAFE9995169D}"/>
                </a:ext>
              </a:extLst>
            </p:cNvPr>
            <p:cNvGrpSpPr/>
            <p:nvPr/>
          </p:nvGrpSpPr>
          <p:grpSpPr>
            <a:xfrm>
              <a:off x="1621562" y="3985501"/>
              <a:ext cx="1178351" cy="1093913"/>
              <a:chOff x="3224859" y="2547984"/>
              <a:chExt cx="1178351" cy="1093913"/>
            </a:xfrm>
          </p:grpSpPr>
          <p:sp>
            <p:nvSpPr>
              <p:cNvPr id="68" name="사각형: 둥근 모서리 67">
                <a:extLst>
                  <a:ext uri="{FF2B5EF4-FFF2-40B4-BE49-F238E27FC236}">
                    <a16:creationId xmlns:a16="http://schemas.microsoft.com/office/drawing/2014/main" id="{80F82ED9-9305-4483-A050-981581DF8C33}"/>
                  </a:ext>
                </a:extLst>
              </p:cNvPr>
              <p:cNvSpPr/>
              <p:nvPr/>
            </p:nvSpPr>
            <p:spPr>
              <a:xfrm>
                <a:off x="3224859" y="2547984"/>
                <a:ext cx="1178351" cy="1093913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2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pic>
            <p:nvPicPr>
              <p:cNvPr id="69" name="Picture 4" descr="Data Network Icons - Free SVG &amp; PNG Data Network Images - Noun Project">
                <a:extLst>
                  <a:ext uri="{FF2B5EF4-FFF2-40B4-BE49-F238E27FC236}">
                    <a16:creationId xmlns:a16="http://schemas.microsoft.com/office/drawing/2014/main" id="{84AD38B1-8B0D-467F-B621-CF4AEB84FE9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34929" y="2615426"/>
                <a:ext cx="959027" cy="9590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67" name="Picture 4" descr="Padlock Icon Png #330958 - Free Icons Library">
              <a:extLst>
                <a:ext uri="{FF2B5EF4-FFF2-40B4-BE49-F238E27FC236}">
                  <a16:creationId xmlns:a16="http://schemas.microsoft.com/office/drawing/2014/main" id="{984FD4F1-B204-46FA-A42A-EF7A4730B4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35127" y="4452521"/>
              <a:ext cx="806773" cy="8067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DDB56AD-7B24-4E67-9821-AA8C7C1D37B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Locking</a:t>
            </a:r>
            <a:endParaRPr lang="ko-KR" altLang="en-US" sz="36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D2F9F26-1DF3-477C-A4FA-CCE55F0363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2151" y="654871"/>
            <a:ext cx="4685891" cy="5965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15601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Job Queue</a:t>
            </a:r>
            <a:endParaRPr lang="ko-KR" altLang="en-US" sz="36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81556EB9-9E28-4198-B8A9-AF3DF0034480}"/>
              </a:ext>
            </a:extLst>
          </p:cNvPr>
          <p:cNvGrpSpPr/>
          <p:nvPr/>
        </p:nvGrpSpPr>
        <p:grpSpPr>
          <a:xfrm>
            <a:off x="1507498" y="4067189"/>
            <a:ext cx="1798962" cy="1275126"/>
            <a:chOff x="5909815" y="3511138"/>
            <a:chExt cx="1798962" cy="1275126"/>
          </a:xfrm>
        </p:grpSpPr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481083FF-DEFB-4E39-B50B-416D862B1C41}"/>
                </a:ext>
              </a:extLst>
            </p:cNvPr>
            <p:cNvSpPr/>
            <p:nvPr/>
          </p:nvSpPr>
          <p:spPr>
            <a:xfrm>
              <a:off x="6190233" y="3511138"/>
              <a:ext cx="1518544" cy="755281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2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작업</a:t>
              </a:r>
            </a:p>
          </p:txBody>
        </p:sp>
        <p:pic>
          <p:nvPicPr>
            <p:cNvPr id="25" name="Picture 4" descr="Padlock Icon Png #330958 - Free Icons Library">
              <a:extLst>
                <a:ext uri="{FF2B5EF4-FFF2-40B4-BE49-F238E27FC236}">
                  <a16:creationId xmlns:a16="http://schemas.microsoft.com/office/drawing/2014/main" id="{13BF11DD-4618-4348-A744-8A2808E375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09815" y="3746574"/>
              <a:ext cx="1039690" cy="10396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A0743594-ABDB-4177-8705-5D3BC1A42F34}"/>
              </a:ext>
            </a:extLst>
          </p:cNvPr>
          <p:cNvGrpSpPr/>
          <p:nvPr/>
        </p:nvGrpSpPr>
        <p:grpSpPr>
          <a:xfrm>
            <a:off x="4478512" y="2296017"/>
            <a:ext cx="1798962" cy="1275126"/>
            <a:chOff x="5909815" y="3511138"/>
            <a:chExt cx="1798962" cy="1275126"/>
          </a:xfrm>
        </p:grpSpPr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840A2C1E-D17B-4098-AF23-923D81D2BA13}"/>
                </a:ext>
              </a:extLst>
            </p:cNvPr>
            <p:cNvSpPr/>
            <p:nvPr/>
          </p:nvSpPr>
          <p:spPr>
            <a:xfrm>
              <a:off x="6190233" y="3511138"/>
              <a:ext cx="1518544" cy="755281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2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작업</a:t>
              </a:r>
            </a:p>
          </p:txBody>
        </p:sp>
        <p:pic>
          <p:nvPicPr>
            <p:cNvPr id="31" name="Picture 4" descr="Padlock Icon Png #330958 - Free Icons Library">
              <a:extLst>
                <a:ext uri="{FF2B5EF4-FFF2-40B4-BE49-F238E27FC236}">
                  <a16:creationId xmlns:a16="http://schemas.microsoft.com/office/drawing/2014/main" id="{A59C1F4C-1F30-4EE3-85BE-B68AC421D61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09815" y="3746574"/>
              <a:ext cx="1039690" cy="10396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6CF20B70-AE86-4B66-986A-6571D6750EB4}"/>
              </a:ext>
            </a:extLst>
          </p:cNvPr>
          <p:cNvGrpSpPr/>
          <p:nvPr/>
        </p:nvGrpSpPr>
        <p:grpSpPr>
          <a:xfrm>
            <a:off x="7443040" y="4469316"/>
            <a:ext cx="1798962" cy="1275126"/>
            <a:chOff x="5909815" y="3511138"/>
            <a:chExt cx="1798962" cy="1275126"/>
          </a:xfrm>
        </p:grpSpPr>
        <p:sp>
          <p:nvSpPr>
            <p:cNvPr id="33" name="사각형: 둥근 모서리 32">
              <a:extLst>
                <a:ext uri="{FF2B5EF4-FFF2-40B4-BE49-F238E27FC236}">
                  <a16:creationId xmlns:a16="http://schemas.microsoft.com/office/drawing/2014/main" id="{1E23C643-F3DA-4A6A-BA9E-BB8AF89283FB}"/>
                </a:ext>
              </a:extLst>
            </p:cNvPr>
            <p:cNvSpPr/>
            <p:nvPr/>
          </p:nvSpPr>
          <p:spPr>
            <a:xfrm>
              <a:off x="6190233" y="3511138"/>
              <a:ext cx="1518544" cy="755281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2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작업</a:t>
              </a:r>
            </a:p>
          </p:txBody>
        </p:sp>
        <p:pic>
          <p:nvPicPr>
            <p:cNvPr id="34" name="Picture 4" descr="Padlock Icon Png #330958 - Free Icons Library">
              <a:extLst>
                <a:ext uri="{FF2B5EF4-FFF2-40B4-BE49-F238E27FC236}">
                  <a16:creationId xmlns:a16="http://schemas.microsoft.com/office/drawing/2014/main" id="{DCF8029B-8D47-4301-B3DC-D6436FF0493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09815" y="3746574"/>
              <a:ext cx="1039690" cy="10396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A08812B9-D0A3-4826-BD38-11985BA1D35D}"/>
              </a:ext>
            </a:extLst>
          </p:cNvPr>
          <p:cNvGrpSpPr/>
          <p:nvPr/>
        </p:nvGrpSpPr>
        <p:grpSpPr>
          <a:xfrm>
            <a:off x="8722157" y="1020891"/>
            <a:ext cx="1798962" cy="1275126"/>
            <a:chOff x="5909815" y="3511138"/>
            <a:chExt cx="1798962" cy="1275126"/>
          </a:xfrm>
        </p:grpSpPr>
        <p:sp>
          <p:nvSpPr>
            <p:cNvPr id="36" name="사각형: 둥근 모서리 35">
              <a:extLst>
                <a:ext uri="{FF2B5EF4-FFF2-40B4-BE49-F238E27FC236}">
                  <a16:creationId xmlns:a16="http://schemas.microsoft.com/office/drawing/2014/main" id="{D49DEC19-5FBF-4B2D-A2F8-5BB0E88068D1}"/>
                </a:ext>
              </a:extLst>
            </p:cNvPr>
            <p:cNvSpPr/>
            <p:nvPr/>
          </p:nvSpPr>
          <p:spPr>
            <a:xfrm>
              <a:off x="6190233" y="3511138"/>
              <a:ext cx="1518544" cy="755281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2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작업</a:t>
              </a:r>
            </a:p>
          </p:txBody>
        </p:sp>
        <p:pic>
          <p:nvPicPr>
            <p:cNvPr id="37" name="Picture 4" descr="Padlock Icon Png #330958 - Free Icons Library">
              <a:extLst>
                <a:ext uri="{FF2B5EF4-FFF2-40B4-BE49-F238E27FC236}">
                  <a16:creationId xmlns:a16="http://schemas.microsoft.com/office/drawing/2014/main" id="{2A1786DB-B492-4479-BBA1-EFF70E63FA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09815" y="3746574"/>
              <a:ext cx="1039690" cy="10396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00571145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Job Queue</a:t>
            </a:r>
            <a:endParaRPr lang="ko-KR" altLang="en-US" sz="36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1E23C643-F3DA-4A6A-BA9E-BB8AF89283FB}"/>
              </a:ext>
            </a:extLst>
          </p:cNvPr>
          <p:cNvSpPr/>
          <p:nvPr/>
        </p:nvSpPr>
        <p:spPr>
          <a:xfrm>
            <a:off x="1445207" y="3337288"/>
            <a:ext cx="1518544" cy="122111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TASK</a:t>
            </a:r>
            <a:endParaRPr lang="ko-KR" altLang="en-US" sz="3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F03CA782-7A48-413B-9C75-FE41DCEEFBE5}"/>
              </a:ext>
            </a:extLst>
          </p:cNvPr>
          <p:cNvSpPr/>
          <p:nvPr/>
        </p:nvSpPr>
        <p:spPr>
          <a:xfrm>
            <a:off x="6399194" y="1881238"/>
            <a:ext cx="1518544" cy="75528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작업 </a:t>
            </a:r>
            <a:r>
              <a:rPr lang="en-US" altLang="ko-KR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</a:t>
            </a:r>
            <a:endParaRPr lang="ko-KR" altLang="en-US" sz="3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62BE78F4-9857-4A34-9E50-BEC1A968B6CF}"/>
              </a:ext>
            </a:extLst>
          </p:cNvPr>
          <p:cNvSpPr/>
          <p:nvPr/>
        </p:nvSpPr>
        <p:spPr>
          <a:xfrm>
            <a:off x="6399194" y="3570207"/>
            <a:ext cx="1518544" cy="75528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작업 </a:t>
            </a:r>
            <a:r>
              <a:rPr lang="en-US" altLang="ko-KR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</a:t>
            </a:r>
            <a:endParaRPr lang="ko-KR" altLang="en-US" sz="3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755F0899-D45E-4175-B83D-F364C3A4F917}"/>
              </a:ext>
            </a:extLst>
          </p:cNvPr>
          <p:cNvSpPr/>
          <p:nvPr/>
        </p:nvSpPr>
        <p:spPr>
          <a:xfrm>
            <a:off x="6399194" y="5259176"/>
            <a:ext cx="1518544" cy="75528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작업 </a:t>
            </a:r>
            <a:r>
              <a:rPr lang="en-US" altLang="ko-KR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</a:t>
            </a:r>
            <a:endParaRPr lang="ko-KR" altLang="en-US" sz="3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2B73D62F-B54F-4246-8012-9AF8D68C8176}"/>
              </a:ext>
            </a:extLst>
          </p:cNvPr>
          <p:cNvCxnSpPr>
            <a:stCxn id="15" idx="1"/>
          </p:cNvCxnSpPr>
          <p:nvPr/>
        </p:nvCxnSpPr>
        <p:spPr>
          <a:xfrm flipH="1">
            <a:off x="3365369" y="2258879"/>
            <a:ext cx="3033825" cy="154012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EE818779-BACF-47B0-A87F-DB442E8FBAB7}"/>
              </a:ext>
            </a:extLst>
          </p:cNvPr>
          <p:cNvCxnSpPr>
            <a:stCxn id="16" idx="1"/>
          </p:cNvCxnSpPr>
          <p:nvPr/>
        </p:nvCxnSpPr>
        <p:spPr>
          <a:xfrm flipH="1" flipV="1">
            <a:off x="3459637" y="3947846"/>
            <a:ext cx="2939557" cy="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2BD69CCB-A059-46DD-81F9-8D87B198679D}"/>
              </a:ext>
            </a:extLst>
          </p:cNvPr>
          <p:cNvCxnSpPr>
            <a:stCxn id="17" idx="1"/>
          </p:cNvCxnSpPr>
          <p:nvPr/>
        </p:nvCxnSpPr>
        <p:spPr>
          <a:xfrm flipH="1" flipV="1">
            <a:off x="3365369" y="4176643"/>
            <a:ext cx="3033825" cy="146017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말풍선: 타원형 9">
            <a:extLst>
              <a:ext uri="{FF2B5EF4-FFF2-40B4-BE49-F238E27FC236}">
                <a16:creationId xmlns:a16="http://schemas.microsoft.com/office/drawing/2014/main" id="{D853FF13-B01E-44D6-AB74-A9963698DC3A}"/>
              </a:ext>
            </a:extLst>
          </p:cNvPr>
          <p:cNvSpPr/>
          <p:nvPr/>
        </p:nvSpPr>
        <p:spPr>
          <a:xfrm>
            <a:off x="8135332" y="949923"/>
            <a:ext cx="1366887" cy="931315"/>
          </a:xfrm>
          <a:prstGeom prst="wedgeEllipseCallout">
            <a:avLst>
              <a:gd name="adj1" fmla="val -42212"/>
              <a:gd name="adj2" fmla="val 50353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해줘잉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6" name="말풍선: 타원형 25">
            <a:extLst>
              <a:ext uri="{FF2B5EF4-FFF2-40B4-BE49-F238E27FC236}">
                <a16:creationId xmlns:a16="http://schemas.microsoft.com/office/drawing/2014/main" id="{14D81647-F8B6-417B-AB4E-64B34A9251D2}"/>
              </a:ext>
            </a:extLst>
          </p:cNvPr>
          <p:cNvSpPr/>
          <p:nvPr/>
        </p:nvSpPr>
        <p:spPr>
          <a:xfrm>
            <a:off x="8135330" y="2735104"/>
            <a:ext cx="1366887" cy="931315"/>
          </a:xfrm>
          <a:prstGeom prst="wedgeEllipseCallout">
            <a:avLst>
              <a:gd name="adj1" fmla="val -42212"/>
              <a:gd name="adj2" fmla="val 50353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해줘잉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9" name="말풍선: 타원형 28">
            <a:extLst>
              <a:ext uri="{FF2B5EF4-FFF2-40B4-BE49-F238E27FC236}">
                <a16:creationId xmlns:a16="http://schemas.microsoft.com/office/drawing/2014/main" id="{36059259-2193-41DB-BC17-00D3F0A0F3A9}"/>
              </a:ext>
            </a:extLst>
          </p:cNvPr>
          <p:cNvSpPr/>
          <p:nvPr/>
        </p:nvSpPr>
        <p:spPr>
          <a:xfrm>
            <a:off x="8135331" y="4520285"/>
            <a:ext cx="1366887" cy="931315"/>
          </a:xfrm>
          <a:prstGeom prst="wedgeEllipseCallout">
            <a:avLst>
              <a:gd name="adj1" fmla="val -42212"/>
              <a:gd name="adj2" fmla="val 50353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해줘잉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8245542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Job Queue</a:t>
            </a:r>
            <a:endParaRPr lang="ko-KR" altLang="en-US" sz="36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1E23C643-F3DA-4A6A-BA9E-BB8AF89283FB}"/>
              </a:ext>
            </a:extLst>
          </p:cNvPr>
          <p:cNvSpPr/>
          <p:nvPr/>
        </p:nvSpPr>
        <p:spPr>
          <a:xfrm>
            <a:off x="1445207" y="3337288"/>
            <a:ext cx="1518544" cy="122111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TASK</a:t>
            </a:r>
            <a:endParaRPr lang="ko-KR" altLang="en-US" sz="3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F03CA782-7A48-413B-9C75-FE41DCEEFBE5}"/>
              </a:ext>
            </a:extLst>
          </p:cNvPr>
          <p:cNvSpPr/>
          <p:nvPr/>
        </p:nvSpPr>
        <p:spPr>
          <a:xfrm>
            <a:off x="6399194" y="1881238"/>
            <a:ext cx="1518544" cy="75528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작업 </a:t>
            </a:r>
            <a:r>
              <a:rPr lang="en-US" altLang="ko-KR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</a:t>
            </a:r>
            <a:endParaRPr lang="ko-KR" altLang="en-US" sz="3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62BE78F4-9857-4A34-9E50-BEC1A968B6CF}"/>
              </a:ext>
            </a:extLst>
          </p:cNvPr>
          <p:cNvSpPr/>
          <p:nvPr/>
        </p:nvSpPr>
        <p:spPr>
          <a:xfrm>
            <a:off x="6399194" y="3570207"/>
            <a:ext cx="1518544" cy="75528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작업 </a:t>
            </a:r>
            <a:r>
              <a:rPr lang="en-US" altLang="ko-KR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</a:t>
            </a:r>
            <a:endParaRPr lang="ko-KR" altLang="en-US" sz="3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755F0899-D45E-4175-B83D-F364C3A4F917}"/>
              </a:ext>
            </a:extLst>
          </p:cNvPr>
          <p:cNvSpPr/>
          <p:nvPr/>
        </p:nvSpPr>
        <p:spPr>
          <a:xfrm>
            <a:off x="6399194" y="5259176"/>
            <a:ext cx="1518544" cy="75528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작업 </a:t>
            </a:r>
            <a:r>
              <a:rPr lang="en-US" altLang="ko-KR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</a:t>
            </a:r>
            <a:endParaRPr lang="ko-KR" altLang="en-US" sz="3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2B73D62F-B54F-4246-8012-9AF8D68C8176}"/>
              </a:ext>
            </a:extLst>
          </p:cNvPr>
          <p:cNvCxnSpPr>
            <a:cxnSpLocks/>
            <a:stCxn id="33" idx="3"/>
            <a:endCxn id="15" idx="1"/>
          </p:cNvCxnSpPr>
          <p:nvPr/>
        </p:nvCxnSpPr>
        <p:spPr>
          <a:xfrm flipV="1">
            <a:off x="2963751" y="2258879"/>
            <a:ext cx="3435443" cy="168896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EE818779-BACF-47B0-A87F-DB442E8FBAB7}"/>
              </a:ext>
            </a:extLst>
          </p:cNvPr>
          <p:cNvCxnSpPr>
            <a:cxnSpLocks/>
            <a:stCxn id="33" idx="3"/>
            <a:endCxn id="16" idx="1"/>
          </p:cNvCxnSpPr>
          <p:nvPr/>
        </p:nvCxnSpPr>
        <p:spPr>
          <a:xfrm>
            <a:off x="2963751" y="3947847"/>
            <a:ext cx="3435443" cy="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2BD69CCB-A059-46DD-81F9-8D87B198679D}"/>
              </a:ext>
            </a:extLst>
          </p:cNvPr>
          <p:cNvCxnSpPr>
            <a:cxnSpLocks/>
            <a:stCxn id="33" idx="3"/>
            <a:endCxn id="17" idx="1"/>
          </p:cNvCxnSpPr>
          <p:nvPr/>
        </p:nvCxnSpPr>
        <p:spPr>
          <a:xfrm>
            <a:off x="2963751" y="3947847"/>
            <a:ext cx="3435443" cy="168897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1D7A8E6A-45E5-4CF9-B733-D0007B7CFD85}"/>
              </a:ext>
            </a:extLst>
          </p:cNvPr>
          <p:cNvSpPr/>
          <p:nvPr/>
        </p:nvSpPr>
        <p:spPr>
          <a:xfrm>
            <a:off x="7248435" y="1560482"/>
            <a:ext cx="1518544" cy="444808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thread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58A5DA07-0D8F-4760-B959-304D2AFE447E}"/>
              </a:ext>
            </a:extLst>
          </p:cNvPr>
          <p:cNvSpPr/>
          <p:nvPr/>
        </p:nvSpPr>
        <p:spPr>
          <a:xfrm>
            <a:off x="7248435" y="3244304"/>
            <a:ext cx="1518544" cy="444808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thread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A32A2FDC-0F2B-478F-A435-E1694FC6DFAF}"/>
              </a:ext>
            </a:extLst>
          </p:cNvPr>
          <p:cNvSpPr/>
          <p:nvPr/>
        </p:nvSpPr>
        <p:spPr>
          <a:xfrm>
            <a:off x="7248435" y="4928126"/>
            <a:ext cx="1518544" cy="444808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thread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010617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DA006071-3E30-4389-93E9-B833A281A5E5}"/>
              </a:ext>
            </a:extLst>
          </p:cNvPr>
          <p:cNvSpPr/>
          <p:nvPr/>
        </p:nvSpPr>
        <p:spPr>
          <a:xfrm>
            <a:off x="0" y="2582771"/>
            <a:ext cx="12192000" cy="16924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60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세션</a:t>
            </a:r>
          </a:p>
        </p:txBody>
      </p:sp>
    </p:spTree>
    <p:extLst>
      <p:ext uri="{BB962C8B-B14F-4D97-AF65-F5344CB8AC3E}">
        <p14:creationId xmlns:p14="http://schemas.microsoft.com/office/powerpoint/2010/main" val="286872280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Job Queue</a:t>
            </a:r>
            <a:endParaRPr lang="ko-KR" altLang="en-US" sz="36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1E23C643-F3DA-4A6A-BA9E-BB8AF89283FB}"/>
              </a:ext>
            </a:extLst>
          </p:cNvPr>
          <p:cNvSpPr/>
          <p:nvPr/>
        </p:nvSpPr>
        <p:spPr>
          <a:xfrm>
            <a:off x="1445207" y="3337288"/>
            <a:ext cx="1518544" cy="122111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Job</a:t>
            </a:r>
          </a:p>
          <a:p>
            <a:pPr algn="ctr"/>
            <a:r>
              <a:rPr lang="en-US" altLang="ko-KR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Queue</a:t>
            </a:r>
            <a:endParaRPr lang="ko-KR" altLang="en-US" sz="3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F03CA782-7A48-413B-9C75-FE41DCEEFBE5}"/>
              </a:ext>
            </a:extLst>
          </p:cNvPr>
          <p:cNvSpPr/>
          <p:nvPr/>
        </p:nvSpPr>
        <p:spPr>
          <a:xfrm>
            <a:off x="6399194" y="1881238"/>
            <a:ext cx="1518544" cy="75528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작업 </a:t>
            </a:r>
            <a:r>
              <a:rPr lang="en-US" altLang="ko-KR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</a:t>
            </a:r>
            <a:endParaRPr lang="ko-KR" altLang="en-US" sz="3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62BE78F4-9857-4A34-9E50-BEC1A968B6CF}"/>
              </a:ext>
            </a:extLst>
          </p:cNvPr>
          <p:cNvSpPr/>
          <p:nvPr/>
        </p:nvSpPr>
        <p:spPr>
          <a:xfrm>
            <a:off x="6399194" y="3570207"/>
            <a:ext cx="1518544" cy="75528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작업 </a:t>
            </a:r>
            <a:r>
              <a:rPr lang="en-US" altLang="ko-KR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</a:t>
            </a:r>
            <a:endParaRPr lang="ko-KR" altLang="en-US" sz="3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755F0899-D45E-4175-B83D-F364C3A4F917}"/>
              </a:ext>
            </a:extLst>
          </p:cNvPr>
          <p:cNvSpPr/>
          <p:nvPr/>
        </p:nvSpPr>
        <p:spPr>
          <a:xfrm>
            <a:off x="6399194" y="5259176"/>
            <a:ext cx="1518544" cy="75528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작업 </a:t>
            </a:r>
            <a:r>
              <a:rPr lang="en-US" altLang="ko-KR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</a:t>
            </a:r>
            <a:endParaRPr lang="ko-KR" altLang="en-US" sz="3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2B73D62F-B54F-4246-8012-9AF8D68C8176}"/>
              </a:ext>
            </a:extLst>
          </p:cNvPr>
          <p:cNvCxnSpPr>
            <a:stCxn id="15" idx="1"/>
          </p:cNvCxnSpPr>
          <p:nvPr/>
        </p:nvCxnSpPr>
        <p:spPr>
          <a:xfrm flipH="1">
            <a:off x="3365369" y="2258879"/>
            <a:ext cx="3033825" cy="154012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EE818779-BACF-47B0-A87F-DB442E8FBAB7}"/>
              </a:ext>
            </a:extLst>
          </p:cNvPr>
          <p:cNvCxnSpPr>
            <a:stCxn id="16" idx="1"/>
          </p:cNvCxnSpPr>
          <p:nvPr/>
        </p:nvCxnSpPr>
        <p:spPr>
          <a:xfrm flipH="1" flipV="1">
            <a:off x="3459637" y="3947846"/>
            <a:ext cx="2939557" cy="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2BD69CCB-A059-46DD-81F9-8D87B198679D}"/>
              </a:ext>
            </a:extLst>
          </p:cNvPr>
          <p:cNvCxnSpPr>
            <a:stCxn id="17" idx="1"/>
          </p:cNvCxnSpPr>
          <p:nvPr/>
        </p:nvCxnSpPr>
        <p:spPr>
          <a:xfrm flipH="1" flipV="1">
            <a:off x="3365369" y="4176643"/>
            <a:ext cx="3033825" cy="146017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말풍선: 타원형 9">
            <a:extLst>
              <a:ext uri="{FF2B5EF4-FFF2-40B4-BE49-F238E27FC236}">
                <a16:creationId xmlns:a16="http://schemas.microsoft.com/office/drawing/2014/main" id="{D853FF13-B01E-44D6-AB74-A9963698DC3A}"/>
              </a:ext>
            </a:extLst>
          </p:cNvPr>
          <p:cNvSpPr/>
          <p:nvPr/>
        </p:nvSpPr>
        <p:spPr>
          <a:xfrm>
            <a:off x="8135332" y="949923"/>
            <a:ext cx="1366887" cy="931315"/>
          </a:xfrm>
          <a:prstGeom prst="wedgeEllipseCallout">
            <a:avLst>
              <a:gd name="adj1" fmla="val -42212"/>
              <a:gd name="adj2" fmla="val 50353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해줘잉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6" name="말풍선: 타원형 25">
            <a:extLst>
              <a:ext uri="{FF2B5EF4-FFF2-40B4-BE49-F238E27FC236}">
                <a16:creationId xmlns:a16="http://schemas.microsoft.com/office/drawing/2014/main" id="{14D81647-F8B6-417B-AB4E-64B34A9251D2}"/>
              </a:ext>
            </a:extLst>
          </p:cNvPr>
          <p:cNvSpPr/>
          <p:nvPr/>
        </p:nvSpPr>
        <p:spPr>
          <a:xfrm>
            <a:off x="8135330" y="2735104"/>
            <a:ext cx="1366887" cy="931315"/>
          </a:xfrm>
          <a:prstGeom prst="wedgeEllipseCallout">
            <a:avLst>
              <a:gd name="adj1" fmla="val -42212"/>
              <a:gd name="adj2" fmla="val 50353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해줘잉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9" name="말풍선: 타원형 28">
            <a:extLst>
              <a:ext uri="{FF2B5EF4-FFF2-40B4-BE49-F238E27FC236}">
                <a16:creationId xmlns:a16="http://schemas.microsoft.com/office/drawing/2014/main" id="{36059259-2193-41DB-BC17-00D3F0A0F3A9}"/>
              </a:ext>
            </a:extLst>
          </p:cNvPr>
          <p:cNvSpPr/>
          <p:nvPr/>
        </p:nvSpPr>
        <p:spPr>
          <a:xfrm>
            <a:off x="8135331" y="4520285"/>
            <a:ext cx="1366887" cy="931315"/>
          </a:xfrm>
          <a:prstGeom prst="wedgeEllipseCallout">
            <a:avLst>
              <a:gd name="adj1" fmla="val -42212"/>
              <a:gd name="adj2" fmla="val 50353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해줘잉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3955562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Job Queue</a:t>
            </a:r>
            <a:endParaRPr lang="ko-KR" altLang="en-US" sz="36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1E23C643-F3DA-4A6A-BA9E-BB8AF89283FB}"/>
              </a:ext>
            </a:extLst>
          </p:cNvPr>
          <p:cNvSpPr/>
          <p:nvPr/>
        </p:nvSpPr>
        <p:spPr>
          <a:xfrm>
            <a:off x="1445207" y="3337288"/>
            <a:ext cx="1518544" cy="122111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Job</a:t>
            </a:r>
          </a:p>
          <a:p>
            <a:pPr algn="ctr"/>
            <a:r>
              <a:rPr lang="en-US" altLang="ko-KR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Queue</a:t>
            </a:r>
            <a:endParaRPr lang="ko-KR" altLang="en-US" sz="3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F03CA782-7A48-413B-9C75-FE41DCEEFBE5}"/>
              </a:ext>
            </a:extLst>
          </p:cNvPr>
          <p:cNvSpPr/>
          <p:nvPr/>
        </p:nvSpPr>
        <p:spPr>
          <a:xfrm>
            <a:off x="6399194" y="1881238"/>
            <a:ext cx="1518544" cy="75528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작업 </a:t>
            </a:r>
            <a:r>
              <a:rPr lang="en-US" altLang="ko-KR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</a:t>
            </a:r>
            <a:endParaRPr lang="ko-KR" altLang="en-US" sz="3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62BE78F4-9857-4A34-9E50-BEC1A968B6CF}"/>
              </a:ext>
            </a:extLst>
          </p:cNvPr>
          <p:cNvSpPr/>
          <p:nvPr/>
        </p:nvSpPr>
        <p:spPr>
          <a:xfrm>
            <a:off x="6399194" y="3570207"/>
            <a:ext cx="1518544" cy="75528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작업 </a:t>
            </a:r>
            <a:r>
              <a:rPr lang="en-US" altLang="ko-KR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5</a:t>
            </a:r>
            <a:endParaRPr lang="ko-KR" altLang="en-US" sz="3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755F0899-D45E-4175-B83D-F364C3A4F917}"/>
              </a:ext>
            </a:extLst>
          </p:cNvPr>
          <p:cNvSpPr/>
          <p:nvPr/>
        </p:nvSpPr>
        <p:spPr>
          <a:xfrm>
            <a:off x="6399194" y="5259176"/>
            <a:ext cx="1518544" cy="75528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작업 </a:t>
            </a:r>
            <a:r>
              <a:rPr lang="en-US" altLang="ko-KR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6</a:t>
            </a:r>
            <a:endParaRPr lang="ko-KR" altLang="en-US" sz="3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2B73D62F-B54F-4246-8012-9AF8D68C8176}"/>
              </a:ext>
            </a:extLst>
          </p:cNvPr>
          <p:cNvCxnSpPr>
            <a:stCxn id="15" idx="1"/>
          </p:cNvCxnSpPr>
          <p:nvPr/>
        </p:nvCxnSpPr>
        <p:spPr>
          <a:xfrm flipH="1">
            <a:off x="3365369" y="2258879"/>
            <a:ext cx="3033825" cy="154012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EE818779-BACF-47B0-A87F-DB442E8FBAB7}"/>
              </a:ext>
            </a:extLst>
          </p:cNvPr>
          <p:cNvCxnSpPr>
            <a:stCxn id="16" idx="1"/>
          </p:cNvCxnSpPr>
          <p:nvPr/>
        </p:nvCxnSpPr>
        <p:spPr>
          <a:xfrm flipH="1" flipV="1">
            <a:off x="3459637" y="3947846"/>
            <a:ext cx="2939557" cy="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2BD69CCB-A059-46DD-81F9-8D87B198679D}"/>
              </a:ext>
            </a:extLst>
          </p:cNvPr>
          <p:cNvCxnSpPr>
            <a:stCxn id="17" idx="1"/>
          </p:cNvCxnSpPr>
          <p:nvPr/>
        </p:nvCxnSpPr>
        <p:spPr>
          <a:xfrm flipH="1" flipV="1">
            <a:off x="3365369" y="4176643"/>
            <a:ext cx="3033825" cy="146017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말풍선: 타원형 9">
            <a:extLst>
              <a:ext uri="{FF2B5EF4-FFF2-40B4-BE49-F238E27FC236}">
                <a16:creationId xmlns:a16="http://schemas.microsoft.com/office/drawing/2014/main" id="{D853FF13-B01E-44D6-AB74-A9963698DC3A}"/>
              </a:ext>
            </a:extLst>
          </p:cNvPr>
          <p:cNvSpPr/>
          <p:nvPr/>
        </p:nvSpPr>
        <p:spPr>
          <a:xfrm>
            <a:off x="8135332" y="949923"/>
            <a:ext cx="1366887" cy="931315"/>
          </a:xfrm>
          <a:prstGeom prst="wedgeEllipseCallout">
            <a:avLst>
              <a:gd name="adj1" fmla="val -42212"/>
              <a:gd name="adj2" fmla="val 50353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해줘잉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6" name="말풍선: 타원형 25">
            <a:extLst>
              <a:ext uri="{FF2B5EF4-FFF2-40B4-BE49-F238E27FC236}">
                <a16:creationId xmlns:a16="http://schemas.microsoft.com/office/drawing/2014/main" id="{14D81647-F8B6-417B-AB4E-64B34A9251D2}"/>
              </a:ext>
            </a:extLst>
          </p:cNvPr>
          <p:cNvSpPr/>
          <p:nvPr/>
        </p:nvSpPr>
        <p:spPr>
          <a:xfrm>
            <a:off x="8135330" y="2735104"/>
            <a:ext cx="1366887" cy="931315"/>
          </a:xfrm>
          <a:prstGeom prst="wedgeEllipseCallout">
            <a:avLst>
              <a:gd name="adj1" fmla="val -42212"/>
              <a:gd name="adj2" fmla="val 50353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해줘잉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9" name="말풍선: 타원형 28">
            <a:extLst>
              <a:ext uri="{FF2B5EF4-FFF2-40B4-BE49-F238E27FC236}">
                <a16:creationId xmlns:a16="http://schemas.microsoft.com/office/drawing/2014/main" id="{36059259-2193-41DB-BC17-00D3F0A0F3A9}"/>
              </a:ext>
            </a:extLst>
          </p:cNvPr>
          <p:cNvSpPr/>
          <p:nvPr/>
        </p:nvSpPr>
        <p:spPr>
          <a:xfrm>
            <a:off x="8135331" y="4520285"/>
            <a:ext cx="1366887" cy="931315"/>
          </a:xfrm>
          <a:prstGeom prst="wedgeEllipseCallout">
            <a:avLst>
              <a:gd name="adj1" fmla="val -42212"/>
              <a:gd name="adj2" fmla="val 50353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해줘잉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EAC81A7E-E81D-44EF-877B-DBB6C3B3C9E4}"/>
              </a:ext>
            </a:extLst>
          </p:cNvPr>
          <p:cNvSpPr/>
          <p:nvPr/>
        </p:nvSpPr>
        <p:spPr>
          <a:xfrm>
            <a:off x="1681425" y="4640583"/>
            <a:ext cx="1046410" cy="46833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작업 </a:t>
            </a:r>
            <a:r>
              <a:rPr lang="en-US" altLang="ko-KR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02B6219F-E442-4482-BD0A-D427CE7B44EE}"/>
              </a:ext>
            </a:extLst>
          </p:cNvPr>
          <p:cNvSpPr/>
          <p:nvPr/>
        </p:nvSpPr>
        <p:spPr>
          <a:xfrm>
            <a:off x="1675892" y="5185453"/>
            <a:ext cx="1046410" cy="46833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작업 </a:t>
            </a:r>
            <a:r>
              <a:rPr lang="en-US" altLang="ko-KR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C05E611A-5AFD-4FF9-89CF-A7B8BB96136E}"/>
              </a:ext>
            </a:extLst>
          </p:cNvPr>
          <p:cNvSpPr/>
          <p:nvPr/>
        </p:nvSpPr>
        <p:spPr>
          <a:xfrm>
            <a:off x="1670359" y="5730323"/>
            <a:ext cx="1046410" cy="46833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작업 </a:t>
            </a:r>
            <a:r>
              <a:rPr lang="en-US" altLang="ko-KR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22" name="Picture 4" descr="Padlock Icon Png #330958 - Free Icons Library">
            <a:extLst>
              <a:ext uri="{FF2B5EF4-FFF2-40B4-BE49-F238E27FC236}">
                <a16:creationId xmlns:a16="http://schemas.microsoft.com/office/drawing/2014/main" id="{9F09B482-11BC-42A8-9315-6DBE4741AD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207" y="4622587"/>
            <a:ext cx="504324" cy="504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Padlock Icon Png #330958 - Free Icons Library">
            <a:extLst>
              <a:ext uri="{FF2B5EF4-FFF2-40B4-BE49-F238E27FC236}">
                <a16:creationId xmlns:a16="http://schemas.microsoft.com/office/drawing/2014/main" id="{0176398F-4B9E-467B-BC41-053DBF5991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207" y="5174327"/>
            <a:ext cx="504324" cy="504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 descr="Padlock Icon Png #330958 - Free Icons Library">
            <a:extLst>
              <a:ext uri="{FF2B5EF4-FFF2-40B4-BE49-F238E27FC236}">
                <a16:creationId xmlns:a16="http://schemas.microsoft.com/office/drawing/2014/main" id="{014F5518-F00E-4841-BBC8-7C502CD62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207" y="5716640"/>
            <a:ext cx="504324" cy="504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533154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Job Queue</a:t>
            </a:r>
            <a:endParaRPr lang="ko-KR" altLang="en-US" sz="36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1E23C643-F3DA-4A6A-BA9E-BB8AF89283FB}"/>
              </a:ext>
            </a:extLst>
          </p:cNvPr>
          <p:cNvSpPr/>
          <p:nvPr/>
        </p:nvSpPr>
        <p:spPr>
          <a:xfrm>
            <a:off x="1445207" y="3337288"/>
            <a:ext cx="1518544" cy="122111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Job</a:t>
            </a:r>
          </a:p>
          <a:p>
            <a:pPr algn="ctr"/>
            <a:r>
              <a:rPr lang="en-US" altLang="ko-KR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Queue</a:t>
            </a:r>
            <a:endParaRPr lang="ko-KR" altLang="en-US" sz="3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F03CA782-7A48-413B-9C75-FE41DCEEFBE5}"/>
              </a:ext>
            </a:extLst>
          </p:cNvPr>
          <p:cNvSpPr/>
          <p:nvPr/>
        </p:nvSpPr>
        <p:spPr>
          <a:xfrm>
            <a:off x="6399194" y="1881238"/>
            <a:ext cx="1518544" cy="75528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작업 </a:t>
            </a:r>
            <a:r>
              <a:rPr lang="en-US" altLang="ko-KR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7</a:t>
            </a:r>
            <a:endParaRPr lang="ko-KR" altLang="en-US" sz="3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62BE78F4-9857-4A34-9E50-BEC1A968B6CF}"/>
              </a:ext>
            </a:extLst>
          </p:cNvPr>
          <p:cNvSpPr/>
          <p:nvPr/>
        </p:nvSpPr>
        <p:spPr>
          <a:xfrm>
            <a:off x="6399194" y="3570207"/>
            <a:ext cx="1518544" cy="75528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작업 </a:t>
            </a:r>
            <a:r>
              <a:rPr lang="en-US" altLang="ko-KR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8</a:t>
            </a:r>
            <a:endParaRPr lang="ko-KR" altLang="en-US" sz="3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755F0899-D45E-4175-B83D-F364C3A4F917}"/>
              </a:ext>
            </a:extLst>
          </p:cNvPr>
          <p:cNvSpPr/>
          <p:nvPr/>
        </p:nvSpPr>
        <p:spPr>
          <a:xfrm>
            <a:off x="6399194" y="5259176"/>
            <a:ext cx="1518544" cy="75528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작업 </a:t>
            </a:r>
            <a:r>
              <a:rPr lang="en-US" altLang="ko-KR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9</a:t>
            </a:r>
            <a:endParaRPr lang="ko-KR" altLang="en-US" sz="3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2B73D62F-B54F-4246-8012-9AF8D68C8176}"/>
              </a:ext>
            </a:extLst>
          </p:cNvPr>
          <p:cNvCxnSpPr>
            <a:stCxn id="15" idx="1"/>
          </p:cNvCxnSpPr>
          <p:nvPr/>
        </p:nvCxnSpPr>
        <p:spPr>
          <a:xfrm flipH="1">
            <a:off x="3365369" y="2258879"/>
            <a:ext cx="3033825" cy="154012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EE818779-BACF-47B0-A87F-DB442E8FBAB7}"/>
              </a:ext>
            </a:extLst>
          </p:cNvPr>
          <p:cNvCxnSpPr>
            <a:stCxn id="16" idx="1"/>
          </p:cNvCxnSpPr>
          <p:nvPr/>
        </p:nvCxnSpPr>
        <p:spPr>
          <a:xfrm flipH="1" flipV="1">
            <a:off x="3459637" y="3947846"/>
            <a:ext cx="2939557" cy="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2BD69CCB-A059-46DD-81F9-8D87B198679D}"/>
              </a:ext>
            </a:extLst>
          </p:cNvPr>
          <p:cNvCxnSpPr>
            <a:stCxn id="17" idx="1"/>
          </p:cNvCxnSpPr>
          <p:nvPr/>
        </p:nvCxnSpPr>
        <p:spPr>
          <a:xfrm flipH="1" flipV="1">
            <a:off x="3365369" y="4176643"/>
            <a:ext cx="3033825" cy="146017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말풍선: 타원형 9">
            <a:extLst>
              <a:ext uri="{FF2B5EF4-FFF2-40B4-BE49-F238E27FC236}">
                <a16:creationId xmlns:a16="http://schemas.microsoft.com/office/drawing/2014/main" id="{D853FF13-B01E-44D6-AB74-A9963698DC3A}"/>
              </a:ext>
            </a:extLst>
          </p:cNvPr>
          <p:cNvSpPr/>
          <p:nvPr/>
        </p:nvSpPr>
        <p:spPr>
          <a:xfrm>
            <a:off x="8135332" y="949923"/>
            <a:ext cx="1366887" cy="931315"/>
          </a:xfrm>
          <a:prstGeom prst="wedgeEllipseCallout">
            <a:avLst>
              <a:gd name="adj1" fmla="val -42212"/>
              <a:gd name="adj2" fmla="val 50353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해줘잉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6" name="말풍선: 타원형 25">
            <a:extLst>
              <a:ext uri="{FF2B5EF4-FFF2-40B4-BE49-F238E27FC236}">
                <a16:creationId xmlns:a16="http://schemas.microsoft.com/office/drawing/2014/main" id="{14D81647-F8B6-417B-AB4E-64B34A9251D2}"/>
              </a:ext>
            </a:extLst>
          </p:cNvPr>
          <p:cNvSpPr/>
          <p:nvPr/>
        </p:nvSpPr>
        <p:spPr>
          <a:xfrm>
            <a:off x="8135330" y="2735104"/>
            <a:ext cx="1366887" cy="931315"/>
          </a:xfrm>
          <a:prstGeom prst="wedgeEllipseCallout">
            <a:avLst>
              <a:gd name="adj1" fmla="val -42212"/>
              <a:gd name="adj2" fmla="val 50353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해줘잉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9" name="말풍선: 타원형 28">
            <a:extLst>
              <a:ext uri="{FF2B5EF4-FFF2-40B4-BE49-F238E27FC236}">
                <a16:creationId xmlns:a16="http://schemas.microsoft.com/office/drawing/2014/main" id="{36059259-2193-41DB-BC17-00D3F0A0F3A9}"/>
              </a:ext>
            </a:extLst>
          </p:cNvPr>
          <p:cNvSpPr/>
          <p:nvPr/>
        </p:nvSpPr>
        <p:spPr>
          <a:xfrm>
            <a:off x="8135331" y="4520285"/>
            <a:ext cx="1366887" cy="931315"/>
          </a:xfrm>
          <a:prstGeom prst="wedgeEllipseCallout">
            <a:avLst>
              <a:gd name="adj1" fmla="val -42212"/>
              <a:gd name="adj2" fmla="val 50353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해줘잉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EAC81A7E-E81D-44EF-877B-DBB6C3B3C9E4}"/>
              </a:ext>
            </a:extLst>
          </p:cNvPr>
          <p:cNvSpPr/>
          <p:nvPr/>
        </p:nvSpPr>
        <p:spPr>
          <a:xfrm>
            <a:off x="1681425" y="4640583"/>
            <a:ext cx="1046410" cy="46833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작업 </a:t>
            </a:r>
            <a:r>
              <a:rPr lang="en-US" altLang="ko-KR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02B6219F-E442-4482-BD0A-D427CE7B44EE}"/>
              </a:ext>
            </a:extLst>
          </p:cNvPr>
          <p:cNvSpPr/>
          <p:nvPr/>
        </p:nvSpPr>
        <p:spPr>
          <a:xfrm>
            <a:off x="1675892" y="5185453"/>
            <a:ext cx="1046410" cy="46833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작업 </a:t>
            </a:r>
            <a:r>
              <a:rPr lang="en-US" altLang="ko-KR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5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C05E611A-5AFD-4FF9-89CF-A7B8BB96136E}"/>
              </a:ext>
            </a:extLst>
          </p:cNvPr>
          <p:cNvSpPr/>
          <p:nvPr/>
        </p:nvSpPr>
        <p:spPr>
          <a:xfrm>
            <a:off x="1670359" y="5730323"/>
            <a:ext cx="1046410" cy="46833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작업 </a:t>
            </a:r>
            <a:r>
              <a:rPr lang="en-US" altLang="ko-KR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6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22" name="Picture 4" descr="Padlock Icon Png #330958 - Free Icons Library">
            <a:extLst>
              <a:ext uri="{FF2B5EF4-FFF2-40B4-BE49-F238E27FC236}">
                <a16:creationId xmlns:a16="http://schemas.microsoft.com/office/drawing/2014/main" id="{9F09B482-11BC-42A8-9315-6DBE4741AD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207" y="4622587"/>
            <a:ext cx="504324" cy="504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Padlock Icon Png #330958 - Free Icons Library">
            <a:extLst>
              <a:ext uri="{FF2B5EF4-FFF2-40B4-BE49-F238E27FC236}">
                <a16:creationId xmlns:a16="http://schemas.microsoft.com/office/drawing/2014/main" id="{0176398F-4B9E-467B-BC41-053DBF5991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207" y="5174327"/>
            <a:ext cx="504324" cy="504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 descr="Padlock Icon Png #330958 - Free Icons Library">
            <a:extLst>
              <a:ext uri="{FF2B5EF4-FFF2-40B4-BE49-F238E27FC236}">
                <a16:creationId xmlns:a16="http://schemas.microsoft.com/office/drawing/2014/main" id="{014F5518-F00E-4841-BBC8-7C502CD62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207" y="5716640"/>
            <a:ext cx="504324" cy="504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602578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1E23C643-F3DA-4A6A-BA9E-BB8AF89283FB}"/>
              </a:ext>
            </a:extLst>
          </p:cNvPr>
          <p:cNvSpPr/>
          <p:nvPr/>
        </p:nvSpPr>
        <p:spPr>
          <a:xfrm>
            <a:off x="1445207" y="3337288"/>
            <a:ext cx="1518544" cy="122111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Job</a:t>
            </a:r>
          </a:p>
          <a:p>
            <a:pPr algn="ctr"/>
            <a:r>
              <a:rPr lang="en-US" altLang="ko-KR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Queue</a:t>
            </a:r>
            <a:endParaRPr lang="ko-KR" altLang="en-US" sz="3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F03CA782-7A48-413B-9C75-FE41DCEEFBE5}"/>
              </a:ext>
            </a:extLst>
          </p:cNvPr>
          <p:cNvSpPr/>
          <p:nvPr/>
        </p:nvSpPr>
        <p:spPr>
          <a:xfrm>
            <a:off x="6399194" y="1881238"/>
            <a:ext cx="1518544" cy="75528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작업 </a:t>
            </a:r>
            <a:r>
              <a:rPr lang="en-US" altLang="ko-KR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7</a:t>
            </a:r>
            <a:endParaRPr lang="ko-KR" altLang="en-US" sz="3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62BE78F4-9857-4A34-9E50-BEC1A968B6CF}"/>
              </a:ext>
            </a:extLst>
          </p:cNvPr>
          <p:cNvSpPr/>
          <p:nvPr/>
        </p:nvSpPr>
        <p:spPr>
          <a:xfrm>
            <a:off x="6399194" y="3570207"/>
            <a:ext cx="1518544" cy="75528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작업 </a:t>
            </a:r>
            <a:r>
              <a:rPr lang="en-US" altLang="ko-KR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8</a:t>
            </a:r>
            <a:endParaRPr lang="ko-KR" altLang="en-US" sz="3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755F0899-D45E-4175-B83D-F364C3A4F917}"/>
              </a:ext>
            </a:extLst>
          </p:cNvPr>
          <p:cNvSpPr/>
          <p:nvPr/>
        </p:nvSpPr>
        <p:spPr>
          <a:xfrm>
            <a:off x="6399194" y="5259176"/>
            <a:ext cx="1518544" cy="75528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작업 </a:t>
            </a:r>
            <a:r>
              <a:rPr lang="en-US" altLang="ko-KR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9</a:t>
            </a:r>
            <a:endParaRPr lang="ko-KR" altLang="en-US" sz="3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2B73D62F-B54F-4246-8012-9AF8D68C8176}"/>
              </a:ext>
            </a:extLst>
          </p:cNvPr>
          <p:cNvCxnSpPr>
            <a:stCxn id="15" idx="1"/>
          </p:cNvCxnSpPr>
          <p:nvPr/>
        </p:nvCxnSpPr>
        <p:spPr>
          <a:xfrm flipH="1">
            <a:off x="3365369" y="2258879"/>
            <a:ext cx="3033825" cy="154012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EE818779-BACF-47B0-A87F-DB442E8FBAB7}"/>
              </a:ext>
            </a:extLst>
          </p:cNvPr>
          <p:cNvCxnSpPr>
            <a:stCxn id="16" idx="1"/>
          </p:cNvCxnSpPr>
          <p:nvPr/>
        </p:nvCxnSpPr>
        <p:spPr>
          <a:xfrm flipH="1" flipV="1">
            <a:off x="3459637" y="3947846"/>
            <a:ext cx="2939557" cy="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2BD69CCB-A059-46DD-81F9-8D87B198679D}"/>
              </a:ext>
            </a:extLst>
          </p:cNvPr>
          <p:cNvCxnSpPr>
            <a:stCxn id="17" idx="1"/>
          </p:cNvCxnSpPr>
          <p:nvPr/>
        </p:nvCxnSpPr>
        <p:spPr>
          <a:xfrm flipH="1" flipV="1">
            <a:off x="3365369" y="4176643"/>
            <a:ext cx="3033825" cy="146017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말풍선: 타원형 9">
            <a:extLst>
              <a:ext uri="{FF2B5EF4-FFF2-40B4-BE49-F238E27FC236}">
                <a16:creationId xmlns:a16="http://schemas.microsoft.com/office/drawing/2014/main" id="{D853FF13-B01E-44D6-AB74-A9963698DC3A}"/>
              </a:ext>
            </a:extLst>
          </p:cNvPr>
          <p:cNvSpPr/>
          <p:nvPr/>
        </p:nvSpPr>
        <p:spPr>
          <a:xfrm>
            <a:off x="8135332" y="949923"/>
            <a:ext cx="1366887" cy="931315"/>
          </a:xfrm>
          <a:prstGeom prst="wedgeEllipseCallout">
            <a:avLst>
              <a:gd name="adj1" fmla="val -42212"/>
              <a:gd name="adj2" fmla="val 50353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해줘잉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6" name="말풍선: 타원형 25">
            <a:extLst>
              <a:ext uri="{FF2B5EF4-FFF2-40B4-BE49-F238E27FC236}">
                <a16:creationId xmlns:a16="http://schemas.microsoft.com/office/drawing/2014/main" id="{14D81647-F8B6-417B-AB4E-64B34A9251D2}"/>
              </a:ext>
            </a:extLst>
          </p:cNvPr>
          <p:cNvSpPr/>
          <p:nvPr/>
        </p:nvSpPr>
        <p:spPr>
          <a:xfrm>
            <a:off x="8135330" y="2735104"/>
            <a:ext cx="1366887" cy="931315"/>
          </a:xfrm>
          <a:prstGeom prst="wedgeEllipseCallout">
            <a:avLst>
              <a:gd name="adj1" fmla="val -42212"/>
              <a:gd name="adj2" fmla="val 50353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해줘잉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9" name="말풍선: 타원형 28">
            <a:extLst>
              <a:ext uri="{FF2B5EF4-FFF2-40B4-BE49-F238E27FC236}">
                <a16:creationId xmlns:a16="http://schemas.microsoft.com/office/drawing/2014/main" id="{36059259-2193-41DB-BC17-00D3F0A0F3A9}"/>
              </a:ext>
            </a:extLst>
          </p:cNvPr>
          <p:cNvSpPr/>
          <p:nvPr/>
        </p:nvSpPr>
        <p:spPr>
          <a:xfrm>
            <a:off x="8135331" y="4520285"/>
            <a:ext cx="1366887" cy="931315"/>
          </a:xfrm>
          <a:prstGeom prst="wedgeEllipseCallout">
            <a:avLst>
              <a:gd name="adj1" fmla="val -42212"/>
              <a:gd name="adj2" fmla="val 50353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해줘잉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EAC81A7E-E81D-44EF-877B-DBB6C3B3C9E4}"/>
              </a:ext>
            </a:extLst>
          </p:cNvPr>
          <p:cNvSpPr/>
          <p:nvPr/>
        </p:nvSpPr>
        <p:spPr>
          <a:xfrm>
            <a:off x="1681425" y="4640583"/>
            <a:ext cx="1046410" cy="46833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작업 </a:t>
            </a:r>
            <a:r>
              <a:rPr lang="en-US" altLang="ko-KR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02B6219F-E442-4482-BD0A-D427CE7B44EE}"/>
              </a:ext>
            </a:extLst>
          </p:cNvPr>
          <p:cNvSpPr/>
          <p:nvPr/>
        </p:nvSpPr>
        <p:spPr>
          <a:xfrm>
            <a:off x="1675892" y="5185453"/>
            <a:ext cx="1046410" cy="46833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작업 </a:t>
            </a:r>
            <a:r>
              <a:rPr lang="en-US" altLang="ko-KR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5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C05E611A-5AFD-4FF9-89CF-A7B8BB96136E}"/>
              </a:ext>
            </a:extLst>
          </p:cNvPr>
          <p:cNvSpPr/>
          <p:nvPr/>
        </p:nvSpPr>
        <p:spPr>
          <a:xfrm>
            <a:off x="1670359" y="5730323"/>
            <a:ext cx="1046410" cy="46833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작업 </a:t>
            </a:r>
            <a:r>
              <a:rPr lang="en-US" altLang="ko-KR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6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22" name="Picture 4" descr="Padlock Icon Png #330958 - Free Icons Library">
            <a:extLst>
              <a:ext uri="{FF2B5EF4-FFF2-40B4-BE49-F238E27FC236}">
                <a16:creationId xmlns:a16="http://schemas.microsoft.com/office/drawing/2014/main" id="{9F09B482-11BC-42A8-9315-6DBE4741AD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207" y="4622587"/>
            <a:ext cx="504324" cy="504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Padlock Icon Png #330958 - Free Icons Library">
            <a:extLst>
              <a:ext uri="{FF2B5EF4-FFF2-40B4-BE49-F238E27FC236}">
                <a16:creationId xmlns:a16="http://schemas.microsoft.com/office/drawing/2014/main" id="{0176398F-4B9E-467B-BC41-053DBF5991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207" y="5174327"/>
            <a:ext cx="504324" cy="504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 descr="Padlock Icon Png #330958 - Free Icons Library">
            <a:extLst>
              <a:ext uri="{FF2B5EF4-FFF2-40B4-BE49-F238E27FC236}">
                <a16:creationId xmlns:a16="http://schemas.microsoft.com/office/drawing/2014/main" id="{014F5518-F00E-4841-BBC8-7C502CD62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207" y="5716640"/>
            <a:ext cx="504324" cy="504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3029CD8A-A21F-41F1-AFFC-61D4E0AECC4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Job Queue</a:t>
            </a:r>
            <a:endParaRPr lang="ko-KR" altLang="en-US" sz="36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D3FC10B6-D4FF-491E-81F7-B305528F2F6C}"/>
              </a:ext>
            </a:extLst>
          </p:cNvPr>
          <p:cNvGrpSpPr/>
          <p:nvPr/>
        </p:nvGrpSpPr>
        <p:grpSpPr>
          <a:xfrm>
            <a:off x="4626221" y="2762101"/>
            <a:ext cx="2939557" cy="1323439"/>
            <a:chOff x="4822927" y="1098817"/>
            <a:chExt cx="2939557" cy="1323439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2F8F4B36-00B6-417E-B421-F7EE3AF58674}"/>
                </a:ext>
              </a:extLst>
            </p:cNvPr>
            <p:cNvSpPr/>
            <p:nvPr/>
          </p:nvSpPr>
          <p:spPr>
            <a:xfrm>
              <a:off x="4822927" y="1098817"/>
              <a:ext cx="2667718" cy="132343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8000" dirty="0" err="1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병렬성</a:t>
              </a:r>
              <a:endParaRPr lang="ko-KR" altLang="en-US" sz="80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cxnSp>
          <p:nvCxnSpPr>
            <p:cNvPr id="34" name="직선 화살표 연결선 33">
              <a:extLst>
                <a:ext uri="{FF2B5EF4-FFF2-40B4-BE49-F238E27FC236}">
                  <a16:creationId xmlns:a16="http://schemas.microsoft.com/office/drawing/2014/main" id="{4B070B9F-7A65-4BA9-8C8E-F3E5C7F02B2B}"/>
                </a:ext>
              </a:extLst>
            </p:cNvPr>
            <p:cNvCxnSpPr>
              <a:cxnSpLocks/>
            </p:cNvCxnSpPr>
            <p:nvPr/>
          </p:nvCxnSpPr>
          <p:spPr>
            <a:xfrm>
              <a:off x="7762484" y="1304162"/>
              <a:ext cx="0" cy="775166"/>
            </a:xfrm>
            <a:prstGeom prst="straightConnector1">
              <a:avLst/>
            </a:prstGeom>
            <a:ln w="762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4265377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1E23C643-F3DA-4A6A-BA9E-BB8AF89283FB}"/>
              </a:ext>
            </a:extLst>
          </p:cNvPr>
          <p:cNvSpPr/>
          <p:nvPr/>
        </p:nvSpPr>
        <p:spPr>
          <a:xfrm>
            <a:off x="1445207" y="3337288"/>
            <a:ext cx="1518544" cy="122111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Job</a:t>
            </a:r>
          </a:p>
          <a:p>
            <a:pPr algn="ctr"/>
            <a:r>
              <a:rPr lang="en-US" altLang="ko-KR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Queue</a:t>
            </a:r>
            <a:endParaRPr lang="ko-KR" altLang="en-US" sz="3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F03CA782-7A48-413B-9C75-FE41DCEEFBE5}"/>
              </a:ext>
            </a:extLst>
          </p:cNvPr>
          <p:cNvSpPr/>
          <p:nvPr/>
        </p:nvSpPr>
        <p:spPr>
          <a:xfrm>
            <a:off x="6399194" y="1881238"/>
            <a:ext cx="1518544" cy="75528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작업 </a:t>
            </a:r>
            <a:r>
              <a:rPr lang="en-US" altLang="ko-KR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7</a:t>
            </a:r>
            <a:endParaRPr lang="ko-KR" altLang="en-US" sz="3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62BE78F4-9857-4A34-9E50-BEC1A968B6CF}"/>
              </a:ext>
            </a:extLst>
          </p:cNvPr>
          <p:cNvSpPr/>
          <p:nvPr/>
        </p:nvSpPr>
        <p:spPr>
          <a:xfrm>
            <a:off x="6399194" y="3570207"/>
            <a:ext cx="1518544" cy="75528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작업 </a:t>
            </a:r>
            <a:r>
              <a:rPr lang="en-US" altLang="ko-KR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8</a:t>
            </a:r>
            <a:endParaRPr lang="ko-KR" altLang="en-US" sz="3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755F0899-D45E-4175-B83D-F364C3A4F917}"/>
              </a:ext>
            </a:extLst>
          </p:cNvPr>
          <p:cNvSpPr/>
          <p:nvPr/>
        </p:nvSpPr>
        <p:spPr>
          <a:xfrm>
            <a:off x="6399194" y="5259176"/>
            <a:ext cx="1518544" cy="75528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작업 </a:t>
            </a:r>
            <a:r>
              <a:rPr lang="en-US" altLang="ko-KR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9</a:t>
            </a:r>
            <a:endParaRPr lang="ko-KR" altLang="en-US" sz="3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2B73D62F-B54F-4246-8012-9AF8D68C8176}"/>
              </a:ext>
            </a:extLst>
          </p:cNvPr>
          <p:cNvCxnSpPr>
            <a:stCxn id="15" idx="1"/>
          </p:cNvCxnSpPr>
          <p:nvPr/>
        </p:nvCxnSpPr>
        <p:spPr>
          <a:xfrm flipH="1">
            <a:off x="3365369" y="2258879"/>
            <a:ext cx="3033825" cy="154012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EE818779-BACF-47B0-A87F-DB442E8FBAB7}"/>
              </a:ext>
            </a:extLst>
          </p:cNvPr>
          <p:cNvCxnSpPr>
            <a:stCxn id="16" idx="1"/>
          </p:cNvCxnSpPr>
          <p:nvPr/>
        </p:nvCxnSpPr>
        <p:spPr>
          <a:xfrm flipH="1" flipV="1">
            <a:off x="3459637" y="3947846"/>
            <a:ext cx="2939557" cy="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2BD69CCB-A059-46DD-81F9-8D87B198679D}"/>
              </a:ext>
            </a:extLst>
          </p:cNvPr>
          <p:cNvCxnSpPr>
            <a:stCxn id="17" idx="1"/>
          </p:cNvCxnSpPr>
          <p:nvPr/>
        </p:nvCxnSpPr>
        <p:spPr>
          <a:xfrm flipH="1" flipV="1">
            <a:off x="3365369" y="4176643"/>
            <a:ext cx="3033825" cy="146017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말풍선: 타원형 9">
            <a:extLst>
              <a:ext uri="{FF2B5EF4-FFF2-40B4-BE49-F238E27FC236}">
                <a16:creationId xmlns:a16="http://schemas.microsoft.com/office/drawing/2014/main" id="{D853FF13-B01E-44D6-AB74-A9963698DC3A}"/>
              </a:ext>
            </a:extLst>
          </p:cNvPr>
          <p:cNvSpPr/>
          <p:nvPr/>
        </p:nvSpPr>
        <p:spPr>
          <a:xfrm>
            <a:off x="8135332" y="949923"/>
            <a:ext cx="1366887" cy="931315"/>
          </a:xfrm>
          <a:prstGeom prst="wedgeEllipseCallout">
            <a:avLst>
              <a:gd name="adj1" fmla="val -42212"/>
              <a:gd name="adj2" fmla="val 50353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해줘잉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6" name="말풍선: 타원형 25">
            <a:extLst>
              <a:ext uri="{FF2B5EF4-FFF2-40B4-BE49-F238E27FC236}">
                <a16:creationId xmlns:a16="http://schemas.microsoft.com/office/drawing/2014/main" id="{14D81647-F8B6-417B-AB4E-64B34A9251D2}"/>
              </a:ext>
            </a:extLst>
          </p:cNvPr>
          <p:cNvSpPr/>
          <p:nvPr/>
        </p:nvSpPr>
        <p:spPr>
          <a:xfrm>
            <a:off x="8135330" y="2735104"/>
            <a:ext cx="1366887" cy="931315"/>
          </a:xfrm>
          <a:prstGeom prst="wedgeEllipseCallout">
            <a:avLst>
              <a:gd name="adj1" fmla="val -42212"/>
              <a:gd name="adj2" fmla="val 50353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해줘잉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9" name="말풍선: 타원형 28">
            <a:extLst>
              <a:ext uri="{FF2B5EF4-FFF2-40B4-BE49-F238E27FC236}">
                <a16:creationId xmlns:a16="http://schemas.microsoft.com/office/drawing/2014/main" id="{36059259-2193-41DB-BC17-00D3F0A0F3A9}"/>
              </a:ext>
            </a:extLst>
          </p:cNvPr>
          <p:cNvSpPr/>
          <p:nvPr/>
        </p:nvSpPr>
        <p:spPr>
          <a:xfrm>
            <a:off x="8135331" y="4520285"/>
            <a:ext cx="1366887" cy="931315"/>
          </a:xfrm>
          <a:prstGeom prst="wedgeEllipseCallout">
            <a:avLst>
              <a:gd name="adj1" fmla="val -42212"/>
              <a:gd name="adj2" fmla="val 50353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해줘잉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EAC81A7E-E81D-44EF-877B-DBB6C3B3C9E4}"/>
              </a:ext>
            </a:extLst>
          </p:cNvPr>
          <p:cNvSpPr/>
          <p:nvPr/>
        </p:nvSpPr>
        <p:spPr>
          <a:xfrm>
            <a:off x="1681425" y="4640583"/>
            <a:ext cx="1046410" cy="46833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작업 </a:t>
            </a:r>
            <a:r>
              <a:rPr lang="en-US" altLang="ko-KR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02B6219F-E442-4482-BD0A-D427CE7B44EE}"/>
              </a:ext>
            </a:extLst>
          </p:cNvPr>
          <p:cNvSpPr/>
          <p:nvPr/>
        </p:nvSpPr>
        <p:spPr>
          <a:xfrm>
            <a:off x="1675892" y="5185453"/>
            <a:ext cx="1046410" cy="46833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작업 </a:t>
            </a:r>
            <a:r>
              <a:rPr lang="en-US" altLang="ko-KR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5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C05E611A-5AFD-4FF9-89CF-A7B8BB96136E}"/>
              </a:ext>
            </a:extLst>
          </p:cNvPr>
          <p:cNvSpPr/>
          <p:nvPr/>
        </p:nvSpPr>
        <p:spPr>
          <a:xfrm>
            <a:off x="1670359" y="5730323"/>
            <a:ext cx="1046410" cy="46833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작업 </a:t>
            </a:r>
            <a:r>
              <a:rPr lang="en-US" altLang="ko-KR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6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22" name="Picture 4" descr="Padlock Icon Png #330958 - Free Icons Library">
            <a:extLst>
              <a:ext uri="{FF2B5EF4-FFF2-40B4-BE49-F238E27FC236}">
                <a16:creationId xmlns:a16="http://schemas.microsoft.com/office/drawing/2014/main" id="{9F09B482-11BC-42A8-9315-6DBE4741AD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207" y="4622587"/>
            <a:ext cx="504324" cy="504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Padlock Icon Png #330958 - Free Icons Library">
            <a:extLst>
              <a:ext uri="{FF2B5EF4-FFF2-40B4-BE49-F238E27FC236}">
                <a16:creationId xmlns:a16="http://schemas.microsoft.com/office/drawing/2014/main" id="{0176398F-4B9E-467B-BC41-053DBF5991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207" y="5174327"/>
            <a:ext cx="504324" cy="504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 descr="Padlock Icon Png #330958 - Free Icons Library">
            <a:extLst>
              <a:ext uri="{FF2B5EF4-FFF2-40B4-BE49-F238E27FC236}">
                <a16:creationId xmlns:a16="http://schemas.microsoft.com/office/drawing/2014/main" id="{014F5518-F00E-4841-BBC8-7C502CD62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207" y="5716640"/>
            <a:ext cx="504324" cy="504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3029CD8A-A21F-41F1-AFFC-61D4E0AECC4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Job Queue</a:t>
            </a:r>
            <a:endParaRPr lang="ko-KR" altLang="en-US" sz="36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D3FC10B6-D4FF-491E-81F7-B305528F2F6C}"/>
              </a:ext>
            </a:extLst>
          </p:cNvPr>
          <p:cNvGrpSpPr/>
          <p:nvPr/>
        </p:nvGrpSpPr>
        <p:grpSpPr>
          <a:xfrm>
            <a:off x="4626221" y="2762101"/>
            <a:ext cx="2934077" cy="1323439"/>
            <a:chOff x="4822927" y="1098817"/>
            <a:chExt cx="2934077" cy="1323439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2F8F4B36-00B6-417E-B421-F7EE3AF58674}"/>
                </a:ext>
              </a:extLst>
            </p:cNvPr>
            <p:cNvSpPr/>
            <p:nvPr/>
          </p:nvSpPr>
          <p:spPr>
            <a:xfrm>
              <a:off x="4822927" y="1098817"/>
              <a:ext cx="2637260" cy="132343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8000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안전성</a:t>
              </a:r>
            </a:p>
          </p:txBody>
        </p:sp>
        <p:cxnSp>
          <p:nvCxnSpPr>
            <p:cNvPr id="34" name="직선 화살표 연결선 33">
              <a:extLst>
                <a:ext uri="{FF2B5EF4-FFF2-40B4-BE49-F238E27FC236}">
                  <a16:creationId xmlns:a16="http://schemas.microsoft.com/office/drawing/2014/main" id="{4B070B9F-7A65-4BA9-8C8E-F3E5C7F02B2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57004" y="1306160"/>
              <a:ext cx="0" cy="763570"/>
            </a:xfrm>
            <a:prstGeom prst="straightConnector1">
              <a:avLst/>
            </a:prstGeom>
            <a:ln w="762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9705745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DA006071-3E30-4389-93E9-B833A281A5E5}"/>
              </a:ext>
            </a:extLst>
          </p:cNvPr>
          <p:cNvSpPr/>
          <p:nvPr/>
        </p:nvSpPr>
        <p:spPr>
          <a:xfrm>
            <a:off x="0" y="2582771"/>
            <a:ext cx="12192000" cy="16924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60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프로젝트 세팅</a:t>
            </a:r>
          </a:p>
        </p:txBody>
      </p:sp>
    </p:spTree>
    <p:extLst>
      <p:ext uri="{BB962C8B-B14F-4D97-AF65-F5344CB8AC3E}">
        <p14:creationId xmlns:p14="http://schemas.microsoft.com/office/powerpoint/2010/main" val="381088252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프로젝트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441D53A1-9AE3-4156-A411-BCD331220079}"/>
              </a:ext>
            </a:extLst>
          </p:cNvPr>
          <p:cNvSpPr/>
          <p:nvPr/>
        </p:nvSpPr>
        <p:spPr>
          <a:xfrm>
            <a:off x="1809946" y="3240463"/>
            <a:ext cx="3026832" cy="1376313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네트워크</a:t>
            </a:r>
            <a:endParaRPr lang="en-US" altLang="ko-KR" sz="36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sz="36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프레임워크</a:t>
            </a: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199DE697-7580-468C-AD15-A85938421FA2}"/>
              </a:ext>
            </a:extLst>
          </p:cNvPr>
          <p:cNvSpPr/>
          <p:nvPr/>
        </p:nvSpPr>
        <p:spPr>
          <a:xfrm>
            <a:off x="7251610" y="1694468"/>
            <a:ext cx="3026832" cy="1376314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Packet</a:t>
            </a:r>
          </a:p>
          <a:p>
            <a:pPr algn="ctr"/>
            <a:r>
              <a:rPr lang="ko-KR" altLang="en-US" sz="36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라이브러리</a:t>
            </a: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E9716992-8AAD-42DE-98DD-3F4044F02046}"/>
              </a:ext>
            </a:extLst>
          </p:cNvPr>
          <p:cNvSpPr/>
          <p:nvPr/>
        </p:nvSpPr>
        <p:spPr>
          <a:xfrm>
            <a:off x="7251610" y="4786456"/>
            <a:ext cx="3026832" cy="1376313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서버</a:t>
            </a: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3A0D1336-100D-4322-AC31-C99EBF9356CD}"/>
              </a:ext>
            </a:extLst>
          </p:cNvPr>
          <p:cNvSpPr/>
          <p:nvPr/>
        </p:nvSpPr>
        <p:spPr>
          <a:xfrm>
            <a:off x="7251610" y="3240463"/>
            <a:ext cx="3026832" cy="1376313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클라이언트</a:t>
            </a:r>
            <a:endParaRPr lang="en-US" altLang="ko-KR" sz="36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en-US" altLang="ko-KR" sz="36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36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유니티</a:t>
            </a:r>
            <a:r>
              <a:rPr lang="en-US" altLang="ko-KR" sz="36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endParaRPr lang="ko-KR" altLang="en-US" sz="36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7C64CDFC-E041-403D-B791-3447552C98E9}"/>
              </a:ext>
            </a:extLst>
          </p:cNvPr>
          <p:cNvCxnSpPr>
            <a:cxnSpLocks/>
            <a:stCxn id="21" idx="1"/>
          </p:cNvCxnSpPr>
          <p:nvPr/>
        </p:nvCxnSpPr>
        <p:spPr>
          <a:xfrm flipH="1">
            <a:off x="4987607" y="2382625"/>
            <a:ext cx="2264003" cy="131032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E7F24A99-0E65-420D-AF9F-5984F3E92338}"/>
              </a:ext>
            </a:extLst>
          </p:cNvPr>
          <p:cNvCxnSpPr>
            <a:cxnSpLocks/>
            <a:stCxn id="19" idx="1"/>
          </p:cNvCxnSpPr>
          <p:nvPr/>
        </p:nvCxnSpPr>
        <p:spPr>
          <a:xfrm flipH="1">
            <a:off x="4987607" y="3928620"/>
            <a:ext cx="2264003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C2C06D43-B871-46FD-9392-831D134BDBE4}"/>
              </a:ext>
            </a:extLst>
          </p:cNvPr>
          <p:cNvCxnSpPr>
            <a:cxnSpLocks/>
            <a:stCxn id="26" idx="1"/>
          </p:cNvCxnSpPr>
          <p:nvPr/>
        </p:nvCxnSpPr>
        <p:spPr>
          <a:xfrm flipH="1" flipV="1">
            <a:off x="4987607" y="4187857"/>
            <a:ext cx="2264003" cy="128675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727033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프로젝트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441D53A1-9AE3-4156-A411-BCD331220079}"/>
              </a:ext>
            </a:extLst>
          </p:cNvPr>
          <p:cNvSpPr/>
          <p:nvPr/>
        </p:nvSpPr>
        <p:spPr>
          <a:xfrm>
            <a:off x="4422692" y="727846"/>
            <a:ext cx="5984499" cy="1376313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네트워크</a:t>
            </a:r>
            <a:r>
              <a:rPr lang="en-US" altLang="ko-KR" sz="36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36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프레임워크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B1604E1F-81F9-42B4-9294-2C8B0FECE980}"/>
              </a:ext>
            </a:extLst>
          </p:cNvPr>
          <p:cNvSpPr/>
          <p:nvPr/>
        </p:nvSpPr>
        <p:spPr>
          <a:xfrm>
            <a:off x="1156932" y="3222004"/>
            <a:ext cx="1620253" cy="568688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리스너</a:t>
            </a:r>
            <a:endParaRPr lang="ko-KR" altLang="en-US" sz="28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6F04E27C-EFD2-418D-91E0-C58E6D72058D}"/>
              </a:ext>
            </a:extLst>
          </p:cNvPr>
          <p:cNvSpPr/>
          <p:nvPr/>
        </p:nvSpPr>
        <p:spPr>
          <a:xfrm>
            <a:off x="1156932" y="3914529"/>
            <a:ext cx="1620253" cy="568688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커넥터</a:t>
            </a:r>
          </a:p>
        </p:txBody>
      </p:sp>
      <p:sp>
        <p:nvSpPr>
          <p:cNvPr id="3" name="왼쪽 중괄호 2">
            <a:extLst>
              <a:ext uri="{FF2B5EF4-FFF2-40B4-BE49-F238E27FC236}">
                <a16:creationId xmlns:a16="http://schemas.microsoft.com/office/drawing/2014/main" id="{1EF411E7-378C-43F3-A8F1-9FDC244EAE9A}"/>
              </a:ext>
            </a:extLst>
          </p:cNvPr>
          <p:cNvSpPr/>
          <p:nvPr/>
        </p:nvSpPr>
        <p:spPr>
          <a:xfrm flipH="1">
            <a:off x="2912883" y="3278566"/>
            <a:ext cx="392204" cy="1154439"/>
          </a:xfrm>
          <a:prstGeom prst="leftBrace">
            <a:avLst>
              <a:gd name="adj1" fmla="val 61211"/>
              <a:gd name="adj2" fmla="val 50000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781BAD7-FD36-47A6-B17C-3353A4E3EB75}"/>
              </a:ext>
            </a:extLst>
          </p:cNvPr>
          <p:cNvSpPr/>
          <p:nvPr/>
        </p:nvSpPr>
        <p:spPr>
          <a:xfrm>
            <a:off x="3617553" y="3490987"/>
            <a:ext cx="187423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연결기기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26EBE5B8-467A-4828-9A7E-F97A0C4EF65A}"/>
              </a:ext>
            </a:extLst>
          </p:cNvPr>
          <p:cNvSpPr/>
          <p:nvPr/>
        </p:nvSpPr>
        <p:spPr>
          <a:xfrm>
            <a:off x="1156931" y="4607054"/>
            <a:ext cx="1620253" cy="568688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세션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5A3A6AFA-DE93-48D1-983F-2AA9010B68FC}"/>
              </a:ext>
            </a:extLst>
          </p:cNvPr>
          <p:cNvCxnSpPr/>
          <p:nvPr/>
        </p:nvCxnSpPr>
        <p:spPr>
          <a:xfrm>
            <a:off x="2912883" y="4891398"/>
            <a:ext cx="56759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2AF6041-627C-42B9-8727-956425AC54D7}"/>
              </a:ext>
            </a:extLst>
          </p:cNvPr>
          <p:cNvSpPr/>
          <p:nvPr/>
        </p:nvSpPr>
        <p:spPr>
          <a:xfrm>
            <a:off x="3616174" y="4537455"/>
            <a:ext cx="181812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통신공간</a:t>
            </a: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E0B1BF97-EE33-4F2F-9187-2A86F72F0A59}"/>
              </a:ext>
            </a:extLst>
          </p:cNvPr>
          <p:cNvSpPr/>
          <p:nvPr/>
        </p:nvSpPr>
        <p:spPr>
          <a:xfrm>
            <a:off x="5935841" y="3103759"/>
            <a:ext cx="1620253" cy="970994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Shared</a:t>
            </a:r>
          </a:p>
          <a:p>
            <a:pPr algn="ctr"/>
            <a:r>
              <a:rPr lang="en-US" altLang="ko-KR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Buffer</a:t>
            </a:r>
            <a:endParaRPr lang="ko-KR" altLang="en-US" sz="28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5" name="왼쪽 중괄호 24">
            <a:extLst>
              <a:ext uri="{FF2B5EF4-FFF2-40B4-BE49-F238E27FC236}">
                <a16:creationId xmlns:a16="http://schemas.microsoft.com/office/drawing/2014/main" id="{22567941-BF7D-40B7-BEDF-A18027B107D0}"/>
              </a:ext>
            </a:extLst>
          </p:cNvPr>
          <p:cNvSpPr/>
          <p:nvPr/>
        </p:nvSpPr>
        <p:spPr>
          <a:xfrm flipH="1">
            <a:off x="7691793" y="3172859"/>
            <a:ext cx="392204" cy="1941922"/>
          </a:xfrm>
          <a:prstGeom prst="leftBrace">
            <a:avLst>
              <a:gd name="adj1" fmla="val 61211"/>
              <a:gd name="adj2" fmla="val 50000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893FCB3-3B2C-4E91-AE63-8DF2AB50C4AB}"/>
              </a:ext>
            </a:extLst>
          </p:cNvPr>
          <p:cNvSpPr/>
          <p:nvPr/>
        </p:nvSpPr>
        <p:spPr>
          <a:xfrm>
            <a:off x="8395084" y="3789877"/>
            <a:ext cx="278954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버퍼 유틸리티</a:t>
            </a: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F901F5EF-DE5C-4050-97AA-AB5E35DBFBAA}"/>
              </a:ext>
            </a:extLst>
          </p:cNvPr>
          <p:cNvSpPr/>
          <p:nvPr/>
        </p:nvSpPr>
        <p:spPr>
          <a:xfrm>
            <a:off x="5935841" y="5334930"/>
            <a:ext cx="1620253" cy="568688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Job Queue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03D07F9E-41F6-4FF0-AB36-4CA590D69331}"/>
              </a:ext>
            </a:extLst>
          </p:cNvPr>
          <p:cNvCxnSpPr/>
          <p:nvPr/>
        </p:nvCxnSpPr>
        <p:spPr>
          <a:xfrm>
            <a:off x="7691793" y="5597713"/>
            <a:ext cx="56759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20ECE8D-B1FA-4908-BC06-F4C86A0EC788}"/>
              </a:ext>
            </a:extLst>
          </p:cNvPr>
          <p:cNvSpPr/>
          <p:nvPr/>
        </p:nvSpPr>
        <p:spPr>
          <a:xfrm>
            <a:off x="8395084" y="5174171"/>
            <a:ext cx="292907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Lock </a:t>
            </a:r>
            <a:r>
              <a:rPr lang="ko-KR" altLang="en-US" sz="4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유틸리티</a:t>
            </a: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F2712A91-F46A-4E96-BEC6-1A37536689D5}"/>
              </a:ext>
            </a:extLst>
          </p:cNvPr>
          <p:cNvSpPr/>
          <p:nvPr/>
        </p:nvSpPr>
        <p:spPr>
          <a:xfrm>
            <a:off x="5935841" y="4218863"/>
            <a:ext cx="1620253" cy="970994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Unique</a:t>
            </a:r>
          </a:p>
          <a:p>
            <a:pPr algn="ctr"/>
            <a:r>
              <a:rPr lang="en-US" altLang="ko-KR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Buffer</a:t>
            </a:r>
            <a:endParaRPr lang="ko-KR" altLang="en-US" sz="28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DBB259C3-FD28-4F37-B61F-F688B8AA3EC2}"/>
              </a:ext>
            </a:extLst>
          </p:cNvPr>
          <p:cNvSpPr/>
          <p:nvPr/>
        </p:nvSpPr>
        <p:spPr>
          <a:xfrm>
            <a:off x="1161066" y="5299579"/>
            <a:ext cx="1620253" cy="568688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패킷</a:t>
            </a: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12EEA04C-BD82-4CC0-9E62-A801B8C20A20}"/>
              </a:ext>
            </a:extLst>
          </p:cNvPr>
          <p:cNvCxnSpPr/>
          <p:nvPr/>
        </p:nvCxnSpPr>
        <p:spPr>
          <a:xfrm>
            <a:off x="2912883" y="5583346"/>
            <a:ext cx="56759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BDCC526F-7465-4704-B483-35D2538F7FE7}"/>
              </a:ext>
            </a:extLst>
          </p:cNvPr>
          <p:cNvSpPr/>
          <p:nvPr/>
        </p:nvSpPr>
        <p:spPr>
          <a:xfrm>
            <a:off x="3616174" y="5244250"/>
            <a:ext cx="143180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</a:t>
            </a:r>
          </a:p>
        </p:txBody>
      </p:sp>
    </p:spTree>
    <p:extLst>
      <p:ext uri="{BB962C8B-B14F-4D97-AF65-F5344CB8AC3E}">
        <p14:creationId xmlns:p14="http://schemas.microsoft.com/office/powerpoint/2010/main" val="132124403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프로젝트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61EE3BB-F0CF-4D9F-9D2D-3FBB5C48B3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7856" y="603796"/>
            <a:ext cx="8048209" cy="565040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6410394-9C6F-48DA-80FD-92A6059EBF7E}"/>
              </a:ext>
            </a:extLst>
          </p:cNvPr>
          <p:cNvSpPr txBox="1"/>
          <p:nvPr/>
        </p:nvSpPr>
        <p:spPr>
          <a:xfrm>
            <a:off x="4939645" y="1941921"/>
            <a:ext cx="3780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원하는 라이브러리 이름 </a:t>
            </a:r>
            <a:r>
              <a:rPr lang="en-US" altLang="ko-KR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네임스페이스</a:t>
            </a:r>
            <a:r>
              <a:rPr lang="en-US" altLang="ko-KR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endParaRPr lang="ko-KR" altLang="en-US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1552732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DA006071-3E30-4389-93E9-B833A281A5E5}"/>
              </a:ext>
            </a:extLst>
          </p:cNvPr>
          <p:cNvSpPr/>
          <p:nvPr/>
        </p:nvSpPr>
        <p:spPr>
          <a:xfrm>
            <a:off x="0" y="2582771"/>
            <a:ext cx="12192000" cy="16924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60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네트워크 프레임워크</a:t>
            </a:r>
          </a:p>
        </p:txBody>
      </p:sp>
    </p:spTree>
    <p:extLst>
      <p:ext uri="{BB962C8B-B14F-4D97-AF65-F5344CB8AC3E}">
        <p14:creationId xmlns:p14="http://schemas.microsoft.com/office/powerpoint/2010/main" val="27233747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31B2CA55-88CB-409B-9DBE-BDBB772A9961}"/>
              </a:ext>
            </a:extLst>
          </p:cNvPr>
          <p:cNvSpPr/>
          <p:nvPr/>
        </p:nvSpPr>
        <p:spPr>
          <a:xfrm>
            <a:off x="2033027" y="4590607"/>
            <a:ext cx="1187776" cy="103959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소켓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A0FB41BA-DAE1-4CC1-B51C-572FC8A9989F}"/>
              </a:ext>
            </a:extLst>
          </p:cNvPr>
          <p:cNvSpPr/>
          <p:nvPr/>
        </p:nvSpPr>
        <p:spPr>
          <a:xfrm>
            <a:off x="2694474" y="3309859"/>
            <a:ext cx="2057184" cy="180054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리스너</a:t>
            </a:r>
            <a:endParaRPr lang="ko-KR" altLang="en-US" sz="28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ED570237-629A-4D40-BAA6-1062F6A994FF}"/>
              </a:ext>
            </a:extLst>
          </p:cNvPr>
          <p:cNvSpPr/>
          <p:nvPr/>
        </p:nvSpPr>
        <p:spPr>
          <a:xfrm>
            <a:off x="8895783" y="4590607"/>
            <a:ext cx="1187776" cy="103959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소켓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22B5877D-3132-464C-88A8-8F0F9E22B5C5}"/>
              </a:ext>
            </a:extLst>
          </p:cNvPr>
          <p:cNvSpPr/>
          <p:nvPr/>
        </p:nvSpPr>
        <p:spPr>
          <a:xfrm>
            <a:off x="7536468" y="3309859"/>
            <a:ext cx="2057184" cy="180054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커넥터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4D6FE6E-20DE-4F7D-B896-1BCFCE4755C6}"/>
              </a:ext>
            </a:extLst>
          </p:cNvPr>
          <p:cNvSpPr/>
          <p:nvPr/>
        </p:nvSpPr>
        <p:spPr>
          <a:xfrm>
            <a:off x="2561369" y="2581193"/>
            <a:ext cx="232339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ONLY </a:t>
            </a:r>
            <a:r>
              <a:rPr lang="ko-KR" altLang="en-US" sz="4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수락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FE97595-6166-4117-93C4-F160DEA6E488}"/>
              </a:ext>
            </a:extLst>
          </p:cNvPr>
          <p:cNvSpPr/>
          <p:nvPr/>
        </p:nvSpPr>
        <p:spPr>
          <a:xfrm>
            <a:off x="7411378" y="2581193"/>
            <a:ext cx="230736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ONLY </a:t>
            </a:r>
            <a:r>
              <a:rPr lang="ko-KR" altLang="en-US" sz="4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접속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6FFDD56-9551-48A7-8660-42F4CB856C4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8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세션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A0FE1D4-4E4E-488C-9CED-9021946AF2CF}"/>
              </a:ext>
            </a:extLst>
          </p:cNvPr>
          <p:cNvSpPr/>
          <p:nvPr/>
        </p:nvSpPr>
        <p:spPr>
          <a:xfrm>
            <a:off x="3692137" y="3295353"/>
            <a:ext cx="4807726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세션 </a:t>
            </a:r>
            <a:r>
              <a:rPr lang="en-US" altLang="ko-KR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== </a:t>
            </a:r>
            <a:r>
              <a:rPr lang="ko-KR" altLang="en-US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연결 상태</a:t>
            </a:r>
          </a:p>
        </p:txBody>
      </p:sp>
    </p:spTree>
    <p:extLst>
      <p:ext uri="{BB962C8B-B14F-4D97-AF65-F5344CB8AC3E}">
        <p14:creationId xmlns:p14="http://schemas.microsoft.com/office/powerpoint/2010/main" val="238405960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Listener</a:t>
            </a:r>
            <a:endParaRPr lang="ko-KR" altLang="en-US" sz="44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1AB38FB-0AEA-432B-AD68-0F44AF01A7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5792" y="780241"/>
            <a:ext cx="7649944" cy="5297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45132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Listener</a:t>
            </a:r>
            <a:endParaRPr lang="ko-KR" altLang="en-US" sz="44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82F393E-73EC-4296-A42A-53D1E26F5C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7230" y="1810830"/>
            <a:ext cx="9457539" cy="4604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85852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Listener</a:t>
            </a:r>
            <a:endParaRPr lang="ko-KR" altLang="en-US" sz="44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05AEFDD-C49A-4C6D-927E-B3A89F4460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2330" y="108507"/>
            <a:ext cx="6984103" cy="6640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18787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Connector</a:t>
            </a:r>
            <a:endParaRPr lang="ko-KR" altLang="en-US" sz="44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337C155-442B-4EAD-87B6-32DAA08456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8151" y="674016"/>
            <a:ext cx="8019060" cy="5509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19218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Connector</a:t>
            </a:r>
            <a:endParaRPr lang="ko-KR" altLang="en-US" sz="44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23B37A4-D6E4-4F20-AE29-B06A4346A0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042" y="243425"/>
            <a:ext cx="6381043" cy="637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47091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Session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87B62D4-218C-4698-8226-BBA7113FDE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6225" y="230956"/>
            <a:ext cx="7187156" cy="6396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26416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Session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97DA8D7-F6CF-4C83-9241-D94033BF93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4054" y="169682"/>
            <a:ext cx="4839841" cy="6518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23231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Session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E346F68-E383-4DB2-9B8A-00A37D6701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7023" y="127262"/>
            <a:ext cx="6150467" cy="6603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62967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Session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EDC9303-B514-4371-A6B3-81BD5326DF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2608" y="0"/>
            <a:ext cx="49312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8083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Session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2771B93-9581-4C5E-A81C-F67A0F64D5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523" y="1934648"/>
            <a:ext cx="8634953" cy="4583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5906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339</TotalTime>
  <Words>1348</Words>
  <Application>Microsoft Office PowerPoint</Application>
  <PresentationFormat>와이드스크린</PresentationFormat>
  <Paragraphs>764</Paragraphs>
  <Slides>133</Slides>
  <Notes>120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133</vt:i4>
      </vt:variant>
    </vt:vector>
  </HeadingPairs>
  <TitlesOfParts>
    <vt:vector size="138" baseType="lpstr">
      <vt:lpstr>맑은 고딕</vt:lpstr>
      <vt:lpstr>배달의민족 주아</vt:lpstr>
      <vt:lpstr>태나다체 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user</cp:lastModifiedBy>
  <cp:revision>684</cp:revision>
  <dcterms:created xsi:type="dcterms:W3CDTF">2023-09-06T16:44:32Z</dcterms:created>
  <dcterms:modified xsi:type="dcterms:W3CDTF">2023-10-01T02:49:43Z</dcterms:modified>
</cp:coreProperties>
</file>